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sldIdLst>
    <p:sldId id="332" r:id="rId2"/>
    <p:sldId id="365" r:id="rId3"/>
    <p:sldId id="344" r:id="rId4"/>
    <p:sldId id="386" r:id="rId5"/>
    <p:sldId id="387" r:id="rId6"/>
    <p:sldId id="393" r:id="rId7"/>
    <p:sldId id="389" r:id="rId8"/>
    <p:sldId id="352" r:id="rId9"/>
    <p:sldId id="390" r:id="rId10"/>
    <p:sldId id="391" r:id="rId11"/>
    <p:sldId id="392" r:id="rId12"/>
    <p:sldId id="394" r:id="rId13"/>
    <p:sldId id="395" r:id="rId14"/>
    <p:sldId id="402" r:id="rId15"/>
    <p:sldId id="396" r:id="rId16"/>
    <p:sldId id="397" r:id="rId17"/>
    <p:sldId id="400" r:id="rId18"/>
    <p:sldId id="401" r:id="rId19"/>
    <p:sldId id="398" r:id="rId20"/>
    <p:sldId id="354" r:id="rId21"/>
    <p:sldId id="399" r:id="rId22"/>
    <p:sldId id="355" r:id="rId23"/>
    <p:sldId id="330" r:id="rId24"/>
  </p:sldIdLst>
  <p:sldSz cx="9144000" cy="6858000" type="screen4x3"/>
  <p:notesSz cx="9906000" cy="6794500"/>
  <p:defaultTextStyle>
    <a:defPPr>
      <a:defRPr lang="de-DE"/>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71">
          <p15:clr>
            <a:srgbClr val="A4A3A4"/>
          </p15:clr>
        </p15:guide>
        <p15:guide id="2" orient="horz" pos="819">
          <p15:clr>
            <a:srgbClr val="A4A3A4"/>
          </p15:clr>
        </p15:guide>
        <p15:guide id="3" orient="horz" pos="2402">
          <p15:clr>
            <a:srgbClr val="A4A3A4"/>
          </p15:clr>
        </p15:guide>
        <p15:guide id="4" pos="204">
          <p15:clr>
            <a:srgbClr val="A4A3A4"/>
          </p15:clr>
        </p15:guide>
        <p15:guide id="5" pos="2963">
          <p15:clr>
            <a:srgbClr val="A4A3A4"/>
          </p15:clr>
        </p15:guide>
        <p15:guide id="6" pos="2789">
          <p15:clr>
            <a:srgbClr val="A4A3A4"/>
          </p15:clr>
        </p15:guide>
        <p15:guide id="7"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EE3"/>
    <a:srgbClr val="B3B3BF"/>
    <a:srgbClr val="FEF7E8"/>
    <a:srgbClr val="002750"/>
    <a:srgbClr val="001A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7" autoAdjust="0"/>
    <p:restoredTop sz="96344" autoAdjust="0"/>
  </p:normalViewPr>
  <p:slideViewPr>
    <p:cSldViewPr snapToGrid="0" showGuides="1">
      <p:cViewPr varScale="1">
        <p:scale>
          <a:sx n="96" d="100"/>
          <a:sy n="96" d="100"/>
        </p:scale>
        <p:origin x="708" y="90"/>
      </p:cViewPr>
      <p:guideLst>
        <p:guide orient="horz" pos="3971"/>
        <p:guide orient="horz" pos="819"/>
        <p:guide orient="horz" pos="2402"/>
        <p:guide pos="204"/>
        <p:guide pos="2963"/>
        <p:guide pos="2789"/>
        <p:guide pos="5556"/>
      </p:guideLst>
    </p:cSldViewPr>
  </p:slideViewPr>
  <p:notesTextViewPr>
    <p:cViewPr>
      <p:scale>
        <a:sx n="1" d="1"/>
        <a:sy n="1" d="1"/>
      </p:scale>
      <p:origin x="0" y="0"/>
    </p:cViewPr>
  </p:notesTextViewPr>
  <p:sorterViewPr>
    <p:cViewPr>
      <p:scale>
        <a:sx n="100" d="100"/>
        <a:sy n="100" d="100"/>
      </p:scale>
      <p:origin x="0" y="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4292600" cy="339725"/>
          </a:xfrm>
          <a:prstGeom prst="rect">
            <a:avLst/>
          </a:prstGeom>
        </p:spPr>
        <p:txBody>
          <a:bodyPr vert="horz" lIns="91897" tIns="45949" rIns="91897" bIns="45949" rtlCol="0"/>
          <a:lstStyle>
            <a:lvl1pPr algn="l">
              <a:defRPr sz="1200"/>
            </a:lvl1pPr>
          </a:lstStyle>
          <a:p>
            <a:endParaRPr lang="de-DE"/>
          </a:p>
        </p:txBody>
      </p:sp>
      <p:sp>
        <p:nvSpPr>
          <p:cNvPr id="3" name="Datumsplatzhalter 2"/>
          <p:cNvSpPr>
            <a:spLocks noGrp="1"/>
          </p:cNvSpPr>
          <p:nvPr>
            <p:ph type="dt" idx="1"/>
          </p:nvPr>
        </p:nvSpPr>
        <p:spPr>
          <a:xfrm>
            <a:off x="5611109" y="1"/>
            <a:ext cx="4292600" cy="339725"/>
          </a:xfrm>
          <a:prstGeom prst="rect">
            <a:avLst/>
          </a:prstGeom>
        </p:spPr>
        <p:txBody>
          <a:bodyPr vert="horz" lIns="91897" tIns="45949" rIns="91897" bIns="45949" rtlCol="0"/>
          <a:lstStyle>
            <a:lvl1pPr algn="r">
              <a:defRPr sz="1200"/>
            </a:lvl1pPr>
          </a:lstStyle>
          <a:p>
            <a:fld id="{CFF6D285-0A0F-487F-A3C8-721C9DE7248A}" type="datetimeFigureOut">
              <a:rPr lang="de-DE" smtClean="0"/>
              <a:t>16.06.2022</a:t>
            </a:fld>
            <a:endParaRPr lang="de-DE"/>
          </a:p>
        </p:txBody>
      </p:sp>
      <p:sp>
        <p:nvSpPr>
          <p:cNvPr id="4" name="Folienbildplatzhalter 3"/>
          <p:cNvSpPr>
            <a:spLocks noGrp="1" noRot="1" noChangeAspect="1"/>
          </p:cNvSpPr>
          <p:nvPr>
            <p:ph type="sldImg" idx="2"/>
          </p:nvPr>
        </p:nvSpPr>
        <p:spPr>
          <a:xfrm>
            <a:off x="3254375" y="509588"/>
            <a:ext cx="3397250" cy="2547937"/>
          </a:xfrm>
          <a:prstGeom prst="rect">
            <a:avLst/>
          </a:prstGeom>
          <a:noFill/>
          <a:ln w="12700">
            <a:solidFill>
              <a:prstClr val="black"/>
            </a:solidFill>
          </a:ln>
        </p:spPr>
        <p:txBody>
          <a:bodyPr vert="horz" lIns="91897" tIns="45949" rIns="91897" bIns="45949" rtlCol="0" anchor="ctr"/>
          <a:lstStyle/>
          <a:p>
            <a:endParaRPr lang="de-DE"/>
          </a:p>
        </p:txBody>
      </p:sp>
      <p:sp>
        <p:nvSpPr>
          <p:cNvPr id="5" name="Notizenplatzhalter 4"/>
          <p:cNvSpPr>
            <a:spLocks noGrp="1"/>
          </p:cNvSpPr>
          <p:nvPr>
            <p:ph type="body" sz="quarter" idx="3"/>
          </p:nvPr>
        </p:nvSpPr>
        <p:spPr>
          <a:xfrm>
            <a:off x="990601" y="3227388"/>
            <a:ext cx="7924800" cy="3057525"/>
          </a:xfrm>
          <a:prstGeom prst="rect">
            <a:avLst/>
          </a:prstGeom>
        </p:spPr>
        <p:txBody>
          <a:bodyPr vert="horz" lIns="91897" tIns="45949" rIns="91897" bIns="45949"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453596"/>
            <a:ext cx="4292600" cy="339725"/>
          </a:xfrm>
          <a:prstGeom prst="rect">
            <a:avLst/>
          </a:prstGeom>
        </p:spPr>
        <p:txBody>
          <a:bodyPr vert="horz" lIns="91897" tIns="45949" rIns="91897" bIns="45949" rtlCol="0" anchor="b"/>
          <a:lstStyle>
            <a:lvl1pPr algn="l">
              <a:defRPr sz="1200"/>
            </a:lvl1pPr>
          </a:lstStyle>
          <a:p>
            <a:endParaRPr lang="de-DE"/>
          </a:p>
        </p:txBody>
      </p:sp>
      <p:sp>
        <p:nvSpPr>
          <p:cNvPr id="7" name="Foliennummernplatzhalter 6"/>
          <p:cNvSpPr>
            <a:spLocks noGrp="1"/>
          </p:cNvSpPr>
          <p:nvPr>
            <p:ph type="sldNum" sz="quarter" idx="5"/>
          </p:nvPr>
        </p:nvSpPr>
        <p:spPr>
          <a:xfrm>
            <a:off x="5611109" y="6453596"/>
            <a:ext cx="4292600" cy="339725"/>
          </a:xfrm>
          <a:prstGeom prst="rect">
            <a:avLst/>
          </a:prstGeom>
        </p:spPr>
        <p:txBody>
          <a:bodyPr vert="horz" lIns="91897" tIns="45949" rIns="91897" bIns="45949" rtlCol="0" anchor="b"/>
          <a:lstStyle>
            <a:lvl1pPr algn="r">
              <a:defRPr sz="1200"/>
            </a:lvl1pPr>
          </a:lstStyle>
          <a:p>
            <a:fld id="{6AC7E5B5-545F-47C4-8619-F43661168775}" type="slidenum">
              <a:rPr lang="de-DE" smtClean="0"/>
              <a:t>‹#›</a:t>
            </a:fld>
            <a:endParaRPr lang="de-DE"/>
          </a:p>
        </p:txBody>
      </p:sp>
    </p:spTree>
  </p:cSld>
  <p:clrMap bg1="lt1" tx1="dk1" bg2="lt2" tx2="dk2" accent1="accent1" accent2="accent2" accent3="accent3" accent4="accent4" accent5="accent5" accent6="accent6" hlink="hlink" folHlink="folHlink"/>
  <p:notesStyle>
    <a:lvl1pPr marL="0" algn="l" defTabSz="829310" rtl="0" eaLnBrk="1" latinLnBrk="0" hangingPunct="1">
      <a:defRPr sz="1100" kern="1200">
        <a:solidFill>
          <a:schemeClr val="tx1"/>
        </a:solidFill>
        <a:latin typeface="+mn-lt"/>
        <a:ea typeface="+mn-ea"/>
        <a:cs typeface="+mn-cs"/>
      </a:defRPr>
    </a:lvl1pPr>
    <a:lvl2pPr marL="414655" algn="l" defTabSz="829310" rtl="0" eaLnBrk="1" latinLnBrk="0" hangingPunct="1">
      <a:defRPr sz="1100" kern="1200">
        <a:solidFill>
          <a:schemeClr val="tx1"/>
        </a:solidFill>
        <a:latin typeface="+mn-lt"/>
        <a:ea typeface="+mn-ea"/>
        <a:cs typeface="+mn-cs"/>
      </a:defRPr>
    </a:lvl2pPr>
    <a:lvl3pPr marL="829310" algn="l" defTabSz="829310" rtl="0" eaLnBrk="1" latinLnBrk="0" hangingPunct="1">
      <a:defRPr sz="1100" kern="1200">
        <a:solidFill>
          <a:schemeClr val="tx1"/>
        </a:solidFill>
        <a:latin typeface="+mn-lt"/>
        <a:ea typeface="+mn-ea"/>
        <a:cs typeface="+mn-cs"/>
      </a:defRPr>
    </a:lvl3pPr>
    <a:lvl4pPr marL="1243965" algn="l" defTabSz="829310" rtl="0" eaLnBrk="1" latinLnBrk="0" hangingPunct="1">
      <a:defRPr sz="1100" kern="1200">
        <a:solidFill>
          <a:schemeClr val="tx1"/>
        </a:solidFill>
        <a:latin typeface="+mn-lt"/>
        <a:ea typeface="+mn-ea"/>
        <a:cs typeface="+mn-cs"/>
      </a:defRPr>
    </a:lvl4pPr>
    <a:lvl5pPr marL="1658620" algn="l" defTabSz="829310" rtl="0" eaLnBrk="1" latinLnBrk="0" hangingPunct="1">
      <a:defRPr sz="1100" kern="1200">
        <a:solidFill>
          <a:schemeClr val="tx1"/>
        </a:solidFill>
        <a:latin typeface="+mn-lt"/>
        <a:ea typeface="+mn-ea"/>
        <a:cs typeface="+mn-cs"/>
      </a:defRPr>
    </a:lvl5pPr>
    <a:lvl6pPr marL="2073275" algn="l" defTabSz="829310" rtl="0" eaLnBrk="1" latinLnBrk="0" hangingPunct="1">
      <a:defRPr sz="1100" kern="1200">
        <a:solidFill>
          <a:schemeClr val="tx1"/>
        </a:solidFill>
        <a:latin typeface="+mn-lt"/>
        <a:ea typeface="+mn-ea"/>
        <a:cs typeface="+mn-cs"/>
      </a:defRPr>
    </a:lvl6pPr>
    <a:lvl7pPr marL="2487930" algn="l" defTabSz="829310" rtl="0" eaLnBrk="1" latinLnBrk="0" hangingPunct="1">
      <a:defRPr sz="1100" kern="1200">
        <a:solidFill>
          <a:schemeClr val="tx1"/>
        </a:solidFill>
        <a:latin typeface="+mn-lt"/>
        <a:ea typeface="+mn-ea"/>
        <a:cs typeface="+mn-cs"/>
      </a:defRPr>
    </a:lvl7pPr>
    <a:lvl8pPr marL="2902585" algn="l" defTabSz="829310" rtl="0" eaLnBrk="1" latinLnBrk="0" hangingPunct="1">
      <a:defRPr sz="1100" kern="1200">
        <a:solidFill>
          <a:schemeClr val="tx1"/>
        </a:solidFill>
        <a:latin typeface="+mn-lt"/>
        <a:ea typeface="+mn-ea"/>
        <a:cs typeface="+mn-cs"/>
      </a:defRPr>
    </a:lvl8pPr>
    <a:lvl9pPr marL="3317240" algn="l" defTabSz="829310"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AC7E5B5-545F-47C4-8619-F43661168775}" type="slidenum">
              <a:rPr lang="de-DE" smtClean="0"/>
              <a:t>3</a:t>
            </a:fld>
            <a:endParaRPr lang="de-DE"/>
          </a:p>
        </p:txBody>
      </p:sp>
    </p:spTree>
    <p:extLst>
      <p:ext uri="{BB962C8B-B14F-4D97-AF65-F5344CB8AC3E}">
        <p14:creationId xmlns:p14="http://schemas.microsoft.com/office/powerpoint/2010/main" val="137512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AC7E5B5-545F-47C4-8619-F43661168775}" type="slidenum">
              <a:rPr lang="de-DE" smtClean="0"/>
              <a:t>13</a:t>
            </a:fld>
            <a:endParaRPr lang="de-DE"/>
          </a:p>
        </p:txBody>
      </p:sp>
    </p:spTree>
    <p:extLst>
      <p:ext uri="{BB962C8B-B14F-4D97-AF65-F5344CB8AC3E}">
        <p14:creationId xmlns:p14="http://schemas.microsoft.com/office/powerpoint/2010/main" val="649954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AC7E5B5-545F-47C4-8619-F43661168775}" type="slidenum">
              <a:rPr lang="de-DE" smtClean="0"/>
              <a:t>14</a:t>
            </a:fld>
            <a:endParaRPr lang="de-DE"/>
          </a:p>
        </p:txBody>
      </p:sp>
    </p:spTree>
    <p:extLst>
      <p:ext uri="{BB962C8B-B14F-4D97-AF65-F5344CB8AC3E}">
        <p14:creationId xmlns:p14="http://schemas.microsoft.com/office/powerpoint/2010/main" val="2418916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AC7E5B5-545F-47C4-8619-F43661168775}" type="slidenum">
              <a:rPr lang="de-DE" smtClean="0"/>
              <a:t>16</a:t>
            </a:fld>
            <a:endParaRPr lang="de-DE"/>
          </a:p>
        </p:txBody>
      </p:sp>
    </p:spTree>
    <p:extLst>
      <p:ext uri="{BB962C8B-B14F-4D97-AF65-F5344CB8AC3E}">
        <p14:creationId xmlns:p14="http://schemas.microsoft.com/office/powerpoint/2010/main" val="4096995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AC7E5B5-545F-47C4-8619-F43661168775}" type="slidenum">
              <a:rPr lang="de-DE" smtClean="0"/>
              <a:t>17</a:t>
            </a:fld>
            <a:endParaRPr lang="de-DE"/>
          </a:p>
        </p:txBody>
      </p:sp>
    </p:spTree>
    <p:extLst>
      <p:ext uri="{BB962C8B-B14F-4D97-AF65-F5344CB8AC3E}">
        <p14:creationId xmlns:p14="http://schemas.microsoft.com/office/powerpoint/2010/main" val="198271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AC7E5B5-545F-47C4-8619-F43661168775}" type="slidenum">
              <a:rPr lang="de-DE" smtClean="0"/>
              <a:t>18</a:t>
            </a:fld>
            <a:endParaRPr lang="de-DE"/>
          </a:p>
        </p:txBody>
      </p:sp>
    </p:spTree>
    <p:extLst>
      <p:ext uri="{BB962C8B-B14F-4D97-AF65-F5344CB8AC3E}">
        <p14:creationId xmlns:p14="http://schemas.microsoft.com/office/powerpoint/2010/main" val="746725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6AC7E5B5-545F-47C4-8619-F43661168775}" type="slidenum">
              <a:rPr lang="de-DE" smtClean="0"/>
              <a:t>21</a:t>
            </a:fld>
            <a:endParaRPr lang="de-DE"/>
          </a:p>
        </p:txBody>
      </p:sp>
    </p:spTree>
    <p:extLst>
      <p:ext uri="{BB962C8B-B14F-4D97-AF65-F5344CB8AC3E}">
        <p14:creationId xmlns:p14="http://schemas.microsoft.com/office/powerpoint/2010/main" val="1460154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ltLang="de-DE" dirty="0"/>
              <a:t>Die Programm auf einen Blick.</a:t>
            </a:r>
          </a:p>
          <a:p>
            <a:r>
              <a:rPr lang="de-DE" altLang="de-DE" dirty="0"/>
              <a:t>Kurze Vorstellung anhand von Beispielen:</a:t>
            </a:r>
          </a:p>
          <a:p>
            <a:r>
              <a:rPr lang="de-DE" altLang="de-DE" dirty="0"/>
              <a:t>z.B.: Studiengang in max. 1-2 Sätzen zusammenfassen</a:t>
            </a:r>
          </a:p>
          <a:p>
            <a:r>
              <a:rPr lang="de-DE" altLang="de-DE" dirty="0"/>
              <a:t>Ausführliche Infos gibt es in den </a:t>
            </a:r>
            <a:r>
              <a:rPr lang="de-DE" altLang="de-DE" dirty="0" err="1"/>
              <a:t>Studiengangspräsentationen</a:t>
            </a:r>
            <a:r>
              <a:rPr lang="de-DE" altLang="de-DE" dirty="0"/>
              <a:t> (darauf verweisen)</a:t>
            </a:r>
          </a:p>
          <a:p>
            <a:endParaRPr lang="de-DE" altLang="de-DE" dirty="0"/>
          </a:p>
          <a:p>
            <a:endParaRPr lang="de-DE" altLang="de-DE" dirty="0"/>
          </a:p>
        </p:txBody>
      </p:sp>
      <p:sp>
        <p:nvSpPr>
          <p:cNvPr id="4" name="Foliennummernplatzhalter 3"/>
          <p:cNvSpPr>
            <a:spLocks noGrp="1"/>
          </p:cNvSpPr>
          <p:nvPr>
            <p:ph type="sldNum" sz="quarter" idx="10"/>
          </p:nvPr>
        </p:nvSpPr>
        <p:spPr/>
        <p:txBody>
          <a:bodyPr/>
          <a:lstStyle/>
          <a:p>
            <a:fld id="{6AC7E5B5-545F-47C4-8619-F43661168775}" type="slidenum">
              <a:rPr lang="de-DE" smtClean="0"/>
              <a:t>22</a:t>
            </a:fld>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AC7E5B5-545F-47C4-8619-F43661168775}" type="slidenum">
              <a:rPr lang="de-DE" smtClean="0"/>
              <a:t>23</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10" name="Bildplatzhalter 9"/>
          <p:cNvSpPr>
            <a:spLocks noGrp="1"/>
          </p:cNvSpPr>
          <p:nvPr>
            <p:ph type="pic" sz="quarter" idx="13"/>
          </p:nvPr>
        </p:nvSpPr>
        <p:spPr>
          <a:xfrm>
            <a:off x="0" y="971551"/>
            <a:ext cx="9144000" cy="3932698"/>
          </a:xfrm>
          <a:solidFill>
            <a:schemeClr val="bg1"/>
          </a:solidFill>
        </p:spPr>
        <p:txBody>
          <a:bodyPr/>
          <a:lstStyle/>
          <a:p>
            <a:endParaRPr lang="de-DE"/>
          </a:p>
        </p:txBody>
      </p:sp>
      <p:sp>
        <p:nvSpPr>
          <p:cNvPr id="12" name="Titel 1"/>
          <p:cNvSpPr>
            <a:spLocks noGrp="1"/>
          </p:cNvSpPr>
          <p:nvPr>
            <p:ph type="ctrTitle" hasCustomPrompt="1"/>
          </p:nvPr>
        </p:nvSpPr>
        <p:spPr>
          <a:xfrm>
            <a:off x="323850" y="5292000"/>
            <a:ext cx="8496300" cy="369310"/>
          </a:xfrm>
        </p:spPr>
        <p:txBody>
          <a:bodyPr/>
          <a:lstStyle>
            <a:lvl1pPr>
              <a:lnSpc>
                <a:spcPts val="2700"/>
              </a:lnSpc>
              <a:defRPr sz="2500" b="0"/>
            </a:lvl1pPr>
          </a:lstStyle>
          <a:p>
            <a:r>
              <a:rPr lang="de-DE"/>
              <a:t>Präsentationstitel eingeben</a:t>
            </a:r>
          </a:p>
        </p:txBody>
      </p:sp>
      <p:sp>
        <p:nvSpPr>
          <p:cNvPr id="14" name="Untertitel 2"/>
          <p:cNvSpPr>
            <a:spLocks noGrp="1"/>
          </p:cNvSpPr>
          <p:nvPr>
            <p:ph type="subTitle" idx="1" hasCustomPrompt="1"/>
          </p:nvPr>
        </p:nvSpPr>
        <p:spPr>
          <a:xfrm>
            <a:off x="323850" y="5661310"/>
            <a:ext cx="8496300" cy="575978"/>
          </a:xfrm>
        </p:spPr>
        <p:txBody>
          <a:bodyPr>
            <a:noAutofit/>
          </a:bodyPr>
          <a:lstStyle>
            <a:lvl1pPr marL="0" indent="0" algn="l">
              <a:lnSpc>
                <a:spcPts val="2500"/>
              </a:lnSpc>
              <a:buNone/>
              <a:defRPr baseline="0">
                <a:solidFill>
                  <a:schemeClr val="tx1"/>
                </a:solidFill>
              </a:defRPr>
            </a:lvl1pPr>
            <a:lvl2pPr marL="0" indent="0" algn="l">
              <a:buNone/>
              <a:defRPr b="0">
                <a:solidFill>
                  <a:schemeClr val="accent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de-DE" dirty="0"/>
              <a:t>Untertitel eingeben</a:t>
            </a:r>
          </a:p>
        </p:txBody>
      </p:sp>
      <p:sp>
        <p:nvSpPr>
          <p:cNvPr id="19" name="Fußzeilenplatzhalter 4"/>
          <p:cNvSpPr>
            <a:spLocks noGrp="1"/>
          </p:cNvSpPr>
          <p:nvPr>
            <p:ph type="ftr" sz="quarter" idx="3"/>
          </p:nvPr>
        </p:nvSpPr>
        <p:spPr>
          <a:xfrm>
            <a:off x="1043608" y="6408000"/>
            <a:ext cx="7524000" cy="180000"/>
          </a:xfrm>
          <a:prstGeom prst="rect">
            <a:avLst/>
          </a:prstGeom>
        </p:spPr>
        <p:txBody>
          <a:bodyPr vert="horz" wrap="none" lIns="0" tIns="0" rIns="0" bIns="0" rtlCol="0" anchor="t" anchorCtr="0"/>
          <a:lstStyle>
            <a:lvl1pPr algn="r">
              <a:defRPr sz="900">
                <a:solidFill>
                  <a:schemeClr val="accent1"/>
                </a:solidFill>
              </a:defRPr>
            </a:lvl1pPr>
          </a:lstStyle>
          <a:p>
            <a:r>
              <a:rPr lang="de-DE" dirty="0">
                <a:solidFill>
                  <a:schemeClr val="tx1"/>
                </a:solidFill>
              </a:rPr>
              <a:t>ISM 2017 · Watermann/Milkereit</a:t>
            </a:r>
          </a:p>
        </p:txBody>
      </p:sp>
      <p:sp>
        <p:nvSpPr>
          <p:cNvPr id="20" name="Foliennummernplatzhalter 5"/>
          <p:cNvSpPr>
            <a:spLocks noGrp="1"/>
          </p:cNvSpPr>
          <p:nvPr>
            <p:ph type="sldNum" sz="quarter" idx="4"/>
          </p:nvPr>
        </p:nvSpPr>
        <p:spPr>
          <a:xfrm>
            <a:off x="8568000" y="6408000"/>
            <a:ext cx="252000" cy="180000"/>
          </a:xfrm>
          <a:prstGeom prst="rect">
            <a:avLst/>
          </a:prstGeom>
        </p:spPr>
        <p:txBody>
          <a:bodyPr vert="horz" lIns="0" tIns="0" rIns="0" bIns="0" rtlCol="0" anchor="t" anchorCtr="0"/>
          <a:lstStyle>
            <a:lvl1pPr algn="r">
              <a:defRPr sz="900">
                <a:solidFill>
                  <a:schemeClr val="tx1"/>
                </a:solidFill>
              </a:defRPr>
            </a:lvl1pPr>
          </a:lstStyle>
          <a:p>
            <a:fld id="{8B81FD52-6552-4A22-ABF0-280D6EB48E63}" type="slidenum">
              <a:rPr lang="de-DE" smtClean="0"/>
              <a:t>‹#›</a:t>
            </a:fld>
            <a:endParaRPr lang="de-DE" dirty="0"/>
          </a:p>
        </p:txBody>
      </p:sp>
      <p:sp>
        <p:nvSpPr>
          <p:cNvPr id="21"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elfolie">
    <p:spTree>
      <p:nvGrpSpPr>
        <p:cNvPr id="1" name=""/>
        <p:cNvGrpSpPr/>
        <p:nvPr/>
      </p:nvGrpSpPr>
      <p:grpSpPr>
        <a:xfrm>
          <a:off x="0" y="0"/>
          <a:ext cx="0" cy="0"/>
          <a:chOff x="0" y="0"/>
          <a:chExt cx="0" cy="0"/>
        </a:xfrm>
      </p:grpSpPr>
      <p:sp>
        <p:nvSpPr>
          <p:cNvPr id="10" name="Bildplatzhalter 9"/>
          <p:cNvSpPr>
            <a:spLocks noGrp="1"/>
          </p:cNvSpPr>
          <p:nvPr>
            <p:ph type="pic" sz="quarter" idx="13"/>
          </p:nvPr>
        </p:nvSpPr>
        <p:spPr>
          <a:xfrm>
            <a:off x="0" y="971551"/>
            <a:ext cx="9144000" cy="3932698"/>
          </a:xfrm>
          <a:solidFill>
            <a:schemeClr val="bg1"/>
          </a:solidFill>
        </p:spPr>
        <p:txBody>
          <a:bodyPr/>
          <a:lstStyle/>
          <a:p>
            <a:endParaRPr lang="de-DE"/>
          </a:p>
        </p:txBody>
      </p:sp>
      <p:sp>
        <p:nvSpPr>
          <p:cNvPr id="12" name="Titel 1"/>
          <p:cNvSpPr>
            <a:spLocks noGrp="1"/>
          </p:cNvSpPr>
          <p:nvPr>
            <p:ph type="ctrTitle" hasCustomPrompt="1"/>
          </p:nvPr>
        </p:nvSpPr>
        <p:spPr>
          <a:xfrm>
            <a:off x="323850" y="5292000"/>
            <a:ext cx="8496300" cy="369310"/>
          </a:xfrm>
        </p:spPr>
        <p:txBody>
          <a:bodyPr/>
          <a:lstStyle>
            <a:lvl1pPr>
              <a:lnSpc>
                <a:spcPts val="2700"/>
              </a:lnSpc>
              <a:defRPr sz="2500" b="0"/>
            </a:lvl1pPr>
          </a:lstStyle>
          <a:p>
            <a:r>
              <a:rPr lang="de-DE"/>
              <a:t>Präsentationstitel eingeben</a:t>
            </a:r>
          </a:p>
        </p:txBody>
      </p:sp>
      <p:sp>
        <p:nvSpPr>
          <p:cNvPr id="14" name="Untertitel 2"/>
          <p:cNvSpPr>
            <a:spLocks noGrp="1"/>
          </p:cNvSpPr>
          <p:nvPr>
            <p:ph type="subTitle" idx="1" hasCustomPrompt="1"/>
          </p:nvPr>
        </p:nvSpPr>
        <p:spPr>
          <a:xfrm>
            <a:off x="323850" y="5661310"/>
            <a:ext cx="8496300" cy="575978"/>
          </a:xfrm>
        </p:spPr>
        <p:txBody>
          <a:bodyPr>
            <a:noAutofit/>
          </a:bodyPr>
          <a:lstStyle>
            <a:lvl1pPr marL="0" indent="0" algn="l">
              <a:lnSpc>
                <a:spcPts val="2500"/>
              </a:lnSpc>
              <a:buNone/>
              <a:defRPr baseline="0">
                <a:solidFill>
                  <a:schemeClr val="tx1"/>
                </a:solidFill>
              </a:defRPr>
            </a:lvl1pPr>
            <a:lvl2pPr marL="0" indent="0" algn="l">
              <a:buNone/>
              <a:defRPr b="0">
                <a:solidFill>
                  <a:schemeClr val="accent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de-DE" dirty="0"/>
              <a:t>Untertitel eingeben</a:t>
            </a:r>
          </a:p>
        </p:txBody>
      </p:sp>
      <p:sp>
        <p:nvSpPr>
          <p:cNvPr id="11" name="Fußzeilenplatzhalter 4"/>
          <p:cNvSpPr>
            <a:spLocks noGrp="1"/>
          </p:cNvSpPr>
          <p:nvPr>
            <p:ph type="ftr" sz="quarter" idx="3"/>
          </p:nvPr>
        </p:nvSpPr>
        <p:spPr>
          <a:xfrm>
            <a:off x="1043608" y="6408000"/>
            <a:ext cx="7524000" cy="180000"/>
          </a:xfrm>
          <a:prstGeom prst="rect">
            <a:avLst/>
          </a:prstGeom>
        </p:spPr>
        <p:txBody>
          <a:bodyPr vert="horz" wrap="none" lIns="0" tIns="0" rIns="0" bIns="0" rtlCol="0" anchor="t" anchorCtr="0"/>
          <a:lstStyle>
            <a:lvl1pPr algn="r">
              <a:defRPr sz="900">
                <a:solidFill>
                  <a:schemeClr val="accent1"/>
                </a:solidFill>
              </a:defRPr>
            </a:lvl1pPr>
          </a:lstStyle>
          <a:p>
            <a:r>
              <a:rPr lang="de-DE" dirty="0">
                <a:solidFill>
                  <a:schemeClr val="tx1"/>
                </a:solidFill>
              </a:rPr>
              <a:t>ISM 2017 · Watermann/Milkereit</a:t>
            </a:r>
          </a:p>
        </p:txBody>
      </p:sp>
      <p:sp>
        <p:nvSpPr>
          <p:cNvPr id="13" name="Foliennummernplatzhalter 5"/>
          <p:cNvSpPr>
            <a:spLocks noGrp="1"/>
          </p:cNvSpPr>
          <p:nvPr>
            <p:ph type="sldNum" sz="quarter" idx="4"/>
          </p:nvPr>
        </p:nvSpPr>
        <p:spPr>
          <a:xfrm>
            <a:off x="8568000" y="6408000"/>
            <a:ext cx="252000" cy="180000"/>
          </a:xfrm>
          <a:prstGeom prst="rect">
            <a:avLst/>
          </a:prstGeom>
        </p:spPr>
        <p:txBody>
          <a:bodyPr vert="horz" lIns="0" tIns="0" rIns="0" bIns="0" rtlCol="0" anchor="t" anchorCtr="0"/>
          <a:lstStyle>
            <a:lvl1pPr algn="r">
              <a:defRPr sz="900">
                <a:solidFill>
                  <a:schemeClr val="tx1"/>
                </a:solidFill>
              </a:defRPr>
            </a:lvl1pPr>
          </a:lstStyle>
          <a:p>
            <a:fld id="{8B81FD52-6552-4A22-ABF0-280D6EB48E63}" type="slidenum">
              <a:rPr lang="de-DE" smtClean="0"/>
              <a:t>‹#›</a:t>
            </a:fld>
            <a:endParaRPr lang="de-DE" dirty="0"/>
          </a:p>
        </p:txBody>
      </p:sp>
      <p:sp>
        <p:nvSpPr>
          <p:cNvPr id="15"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6" name="Fußzeilenplatzhalter 4"/>
          <p:cNvSpPr>
            <a:spLocks noGrp="1"/>
          </p:cNvSpPr>
          <p:nvPr>
            <p:ph type="ftr" sz="quarter" idx="3"/>
          </p:nvPr>
        </p:nvSpPr>
        <p:spPr>
          <a:xfrm>
            <a:off x="1043608" y="6408000"/>
            <a:ext cx="7524000" cy="180000"/>
          </a:xfrm>
          <a:prstGeom prst="rect">
            <a:avLst/>
          </a:prstGeom>
        </p:spPr>
        <p:txBody>
          <a:bodyPr vert="horz" wrap="none" lIns="0" tIns="0" rIns="0" bIns="0" rtlCol="0" anchor="t" anchorCtr="0"/>
          <a:lstStyle>
            <a:lvl1pPr algn="r">
              <a:defRPr sz="900">
                <a:solidFill>
                  <a:schemeClr val="accent1"/>
                </a:solidFill>
              </a:defRPr>
            </a:lvl1pPr>
          </a:lstStyle>
          <a:p>
            <a:r>
              <a:rPr lang="de-DE" dirty="0">
                <a:solidFill>
                  <a:schemeClr val="tx1"/>
                </a:solidFill>
              </a:rPr>
              <a:t>ISM 2017 · Watermann/Milkereit</a:t>
            </a:r>
          </a:p>
        </p:txBody>
      </p:sp>
      <p:sp>
        <p:nvSpPr>
          <p:cNvPr id="7" name="Foliennummernplatzhalter 5"/>
          <p:cNvSpPr>
            <a:spLocks noGrp="1"/>
          </p:cNvSpPr>
          <p:nvPr>
            <p:ph type="sldNum" sz="quarter" idx="4"/>
          </p:nvPr>
        </p:nvSpPr>
        <p:spPr>
          <a:xfrm>
            <a:off x="8568000" y="6408000"/>
            <a:ext cx="252000" cy="180000"/>
          </a:xfrm>
          <a:prstGeom prst="rect">
            <a:avLst/>
          </a:prstGeom>
        </p:spPr>
        <p:txBody>
          <a:bodyPr vert="horz" lIns="0" tIns="0" rIns="0" bIns="0" rtlCol="0" anchor="t" anchorCtr="0"/>
          <a:lstStyle>
            <a:lvl1pPr algn="r">
              <a:defRPr sz="900">
                <a:solidFill>
                  <a:schemeClr val="tx1"/>
                </a:solidFill>
              </a:defRPr>
            </a:lvl1pPr>
          </a:lstStyle>
          <a:p>
            <a:fld id="{8B81FD52-6552-4A22-ABF0-280D6EB48E63}" type="slidenum">
              <a:rPr lang="de-DE" smtClean="0"/>
              <a:t>‹#›</a:t>
            </a:fld>
            <a:endParaRPr lang="de-DE" dirty="0"/>
          </a:p>
        </p:txBody>
      </p:sp>
      <p:sp>
        <p:nvSpPr>
          <p:cNvPr id="8"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hasCustomPrompt="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Fußzeilenplatzhalter 4"/>
          <p:cNvSpPr>
            <a:spLocks noGrp="1"/>
          </p:cNvSpPr>
          <p:nvPr>
            <p:ph type="ftr" sz="quarter" idx="3"/>
          </p:nvPr>
        </p:nvSpPr>
        <p:spPr>
          <a:xfrm>
            <a:off x="1043608" y="6408000"/>
            <a:ext cx="7524000" cy="180000"/>
          </a:xfrm>
          <a:prstGeom prst="rect">
            <a:avLst/>
          </a:prstGeom>
        </p:spPr>
        <p:txBody>
          <a:bodyPr vert="horz" wrap="none" lIns="0" tIns="0" rIns="0" bIns="0" rtlCol="0" anchor="t" anchorCtr="0"/>
          <a:lstStyle>
            <a:lvl1pPr algn="r">
              <a:defRPr sz="900">
                <a:solidFill>
                  <a:schemeClr val="accent1"/>
                </a:solidFill>
              </a:defRPr>
            </a:lvl1pPr>
          </a:lstStyle>
          <a:p>
            <a:r>
              <a:rPr lang="de-DE" dirty="0">
                <a:solidFill>
                  <a:schemeClr val="tx1"/>
                </a:solidFill>
              </a:rPr>
              <a:t>ISM 2017 · Watermann/Milkereit</a:t>
            </a:r>
          </a:p>
        </p:txBody>
      </p:sp>
      <p:sp>
        <p:nvSpPr>
          <p:cNvPr id="14" name="Foliennummernplatzhalter 5"/>
          <p:cNvSpPr>
            <a:spLocks noGrp="1"/>
          </p:cNvSpPr>
          <p:nvPr>
            <p:ph type="sldNum" sz="quarter" idx="4"/>
          </p:nvPr>
        </p:nvSpPr>
        <p:spPr>
          <a:xfrm>
            <a:off x="8568000" y="6408000"/>
            <a:ext cx="252000" cy="180000"/>
          </a:xfrm>
          <a:prstGeom prst="rect">
            <a:avLst/>
          </a:prstGeom>
        </p:spPr>
        <p:txBody>
          <a:bodyPr vert="horz" lIns="0" tIns="0" rIns="0" bIns="0" rtlCol="0" anchor="t" anchorCtr="0"/>
          <a:lstStyle>
            <a:lvl1pPr algn="r">
              <a:defRPr sz="900">
                <a:solidFill>
                  <a:schemeClr val="tx1"/>
                </a:solidFill>
              </a:defRPr>
            </a:lvl1pPr>
          </a:lstStyle>
          <a:p>
            <a:fld id="{8B81FD52-6552-4A22-ABF0-280D6EB48E63}" type="slidenum">
              <a:rPr lang="de-DE" smtClean="0"/>
              <a:t>‹#›</a:t>
            </a:fld>
            <a:endParaRPr lang="de-DE" dirty="0"/>
          </a:p>
        </p:txBody>
      </p:sp>
      <p:sp>
        <p:nvSpPr>
          <p:cNvPr id="15"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zweispalti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hasCustomPrompt="1"/>
          </p:nvPr>
        </p:nvSpPr>
        <p:spPr>
          <a:xfrm>
            <a:off x="323850" y="1196976"/>
            <a:ext cx="4103688" cy="1727954"/>
          </a:xfrm>
        </p:spPr>
        <p:txBody>
          <a:bodyPr/>
          <a:lstStyle>
            <a:lvl3pPr marL="0" indent="0">
              <a:buNone/>
              <a:defRPr/>
            </a:lvl3pPr>
            <a:lvl4pPr marL="144145" indent="0">
              <a:buNone/>
              <a:defRPr/>
            </a:lvl4pPr>
          </a:lstStyle>
          <a:p>
            <a:pPr lvl="0"/>
            <a:r>
              <a:rPr lang="de-DE"/>
              <a:t>Textmasterformat bearbeiten</a:t>
            </a:r>
          </a:p>
          <a:p>
            <a:pPr lvl="1"/>
            <a:r>
              <a:rPr lang="de-DE"/>
              <a:t>Zweite Ebene</a:t>
            </a:r>
          </a:p>
        </p:txBody>
      </p:sp>
      <p:sp>
        <p:nvSpPr>
          <p:cNvPr id="8" name="Textplatzhalter 7"/>
          <p:cNvSpPr>
            <a:spLocks noGrp="1"/>
          </p:cNvSpPr>
          <p:nvPr>
            <p:ph type="body" sz="quarter" idx="13" hasCustomPrompt="1"/>
          </p:nvPr>
        </p:nvSpPr>
        <p:spPr>
          <a:xfrm>
            <a:off x="323850" y="3060000"/>
            <a:ext cx="4103688" cy="3177288"/>
          </a:xfrm>
        </p:spPr>
        <p:txBody>
          <a:bodyPr/>
          <a:lstStyle>
            <a:lvl1pPr marL="179705" indent="-179705">
              <a:buFont typeface="Arial" panose="020B0604020202090204" pitchFamily="34" charset="0"/>
              <a:buChar char="•"/>
              <a:defRPr sz="1650"/>
            </a:lvl1pPr>
          </a:lstStyle>
          <a:p>
            <a:pPr lvl="0"/>
            <a:r>
              <a:rPr lang="de-DE"/>
              <a:t>Text</a:t>
            </a:r>
            <a:br>
              <a:rPr lang="de-DE"/>
            </a:br>
            <a:endParaRPr lang="de-DE"/>
          </a:p>
        </p:txBody>
      </p:sp>
      <p:sp>
        <p:nvSpPr>
          <p:cNvPr id="10" name="Textplatzhalter 7"/>
          <p:cNvSpPr>
            <a:spLocks noGrp="1"/>
          </p:cNvSpPr>
          <p:nvPr>
            <p:ph type="body" sz="quarter" idx="14" hasCustomPrompt="1"/>
          </p:nvPr>
        </p:nvSpPr>
        <p:spPr>
          <a:xfrm>
            <a:off x="4716000" y="3060000"/>
            <a:ext cx="4103688" cy="3177288"/>
          </a:xfrm>
        </p:spPr>
        <p:txBody>
          <a:bodyPr/>
          <a:lstStyle>
            <a:lvl1pPr marL="179705" indent="-179705">
              <a:buFont typeface="Arial" panose="020B0604020202090204" pitchFamily="34" charset="0"/>
              <a:buChar char="•"/>
              <a:defRPr sz="1650"/>
            </a:lvl1pPr>
          </a:lstStyle>
          <a:p>
            <a:pPr lvl="0"/>
            <a:r>
              <a:rPr lang="de-DE"/>
              <a:t>Text</a:t>
            </a:r>
            <a:br>
              <a:rPr lang="de-DE"/>
            </a:br>
            <a:endParaRPr lang="de-DE"/>
          </a:p>
        </p:txBody>
      </p:sp>
      <p:sp>
        <p:nvSpPr>
          <p:cNvPr id="9" name="Fußzeilenplatzhalter 4"/>
          <p:cNvSpPr>
            <a:spLocks noGrp="1"/>
          </p:cNvSpPr>
          <p:nvPr>
            <p:ph type="ftr" sz="quarter" idx="3"/>
          </p:nvPr>
        </p:nvSpPr>
        <p:spPr>
          <a:xfrm>
            <a:off x="1043608" y="6408000"/>
            <a:ext cx="7524000" cy="180000"/>
          </a:xfrm>
          <a:prstGeom prst="rect">
            <a:avLst/>
          </a:prstGeom>
        </p:spPr>
        <p:txBody>
          <a:bodyPr vert="horz" wrap="none" lIns="0" tIns="0" rIns="0" bIns="0" rtlCol="0" anchor="t" anchorCtr="0"/>
          <a:lstStyle>
            <a:lvl1pPr algn="r">
              <a:defRPr sz="900">
                <a:solidFill>
                  <a:schemeClr val="accent1"/>
                </a:solidFill>
              </a:defRPr>
            </a:lvl1pPr>
          </a:lstStyle>
          <a:p>
            <a:r>
              <a:rPr lang="de-DE" dirty="0">
                <a:solidFill>
                  <a:schemeClr val="tx1"/>
                </a:solidFill>
              </a:rPr>
              <a:t>ISM 2017 · Watermann/Milkereit</a:t>
            </a:r>
          </a:p>
        </p:txBody>
      </p:sp>
      <p:sp>
        <p:nvSpPr>
          <p:cNvPr id="11" name="Foliennummernplatzhalter 5"/>
          <p:cNvSpPr>
            <a:spLocks noGrp="1"/>
          </p:cNvSpPr>
          <p:nvPr>
            <p:ph type="sldNum" sz="quarter" idx="4"/>
          </p:nvPr>
        </p:nvSpPr>
        <p:spPr>
          <a:xfrm>
            <a:off x="8568000" y="6408000"/>
            <a:ext cx="252000" cy="180000"/>
          </a:xfrm>
          <a:prstGeom prst="rect">
            <a:avLst/>
          </a:prstGeom>
        </p:spPr>
        <p:txBody>
          <a:bodyPr vert="horz" lIns="0" tIns="0" rIns="0" bIns="0" rtlCol="0" anchor="t" anchorCtr="0"/>
          <a:lstStyle>
            <a:lvl1pPr algn="r">
              <a:defRPr sz="900">
                <a:solidFill>
                  <a:schemeClr val="tx1"/>
                </a:solidFill>
              </a:defRPr>
            </a:lvl1pPr>
          </a:lstStyle>
          <a:p>
            <a:fld id="{8B81FD52-6552-4A22-ABF0-280D6EB48E63}" type="slidenum">
              <a:rPr lang="de-DE" smtClean="0"/>
              <a:t>‹#›</a:t>
            </a:fld>
            <a:endParaRPr lang="de-DE" dirty="0"/>
          </a:p>
        </p:txBody>
      </p:sp>
      <p:sp>
        <p:nvSpPr>
          <p:cNvPr id="12"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10" name="Inhaltsplatzhalter 9"/>
          <p:cNvSpPr>
            <a:spLocks noGrp="1"/>
          </p:cNvSpPr>
          <p:nvPr>
            <p:ph sz="quarter" idx="14" hasCustomPrompt="1"/>
          </p:nvPr>
        </p:nvSpPr>
        <p:spPr>
          <a:xfrm>
            <a:off x="323850" y="1196975"/>
            <a:ext cx="4103688" cy="50403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Inhaltsplatzhalter 9"/>
          <p:cNvSpPr>
            <a:spLocks noGrp="1"/>
          </p:cNvSpPr>
          <p:nvPr>
            <p:ph sz="quarter" idx="15" hasCustomPrompt="1"/>
          </p:nvPr>
        </p:nvSpPr>
        <p:spPr>
          <a:xfrm>
            <a:off x="4716000" y="1198800"/>
            <a:ext cx="4103688" cy="50384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Fußzeilenplatzhalter 4"/>
          <p:cNvSpPr>
            <a:spLocks noGrp="1"/>
          </p:cNvSpPr>
          <p:nvPr>
            <p:ph type="ftr" sz="quarter" idx="3"/>
          </p:nvPr>
        </p:nvSpPr>
        <p:spPr>
          <a:xfrm>
            <a:off x="1043608" y="6408000"/>
            <a:ext cx="7524000" cy="180000"/>
          </a:xfrm>
          <a:prstGeom prst="rect">
            <a:avLst/>
          </a:prstGeom>
        </p:spPr>
        <p:txBody>
          <a:bodyPr vert="horz" wrap="none" lIns="0" tIns="0" rIns="0" bIns="0" rtlCol="0" anchor="t" anchorCtr="0"/>
          <a:lstStyle>
            <a:lvl1pPr algn="r">
              <a:defRPr sz="900">
                <a:solidFill>
                  <a:schemeClr val="accent1"/>
                </a:solidFill>
              </a:defRPr>
            </a:lvl1pPr>
          </a:lstStyle>
          <a:p>
            <a:r>
              <a:rPr lang="de-DE" dirty="0">
                <a:solidFill>
                  <a:schemeClr val="tx1"/>
                </a:solidFill>
              </a:rPr>
              <a:t>ISM 2017 · Watermann/Milkereit</a:t>
            </a:r>
          </a:p>
        </p:txBody>
      </p:sp>
      <p:sp>
        <p:nvSpPr>
          <p:cNvPr id="11" name="Foliennummernplatzhalter 5"/>
          <p:cNvSpPr>
            <a:spLocks noGrp="1"/>
          </p:cNvSpPr>
          <p:nvPr>
            <p:ph type="sldNum" sz="quarter" idx="4"/>
          </p:nvPr>
        </p:nvSpPr>
        <p:spPr>
          <a:xfrm>
            <a:off x="8568000" y="6408000"/>
            <a:ext cx="252000" cy="180000"/>
          </a:xfrm>
          <a:prstGeom prst="rect">
            <a:avLst/>
          </a:prstGeom>
        </p:spPr>
        <p:txBody>
          <a:bodyPr vert="horz" lIns="0" tIns="0" rIns="0" bIns="0" rtlCol="0" anchor="t" anchorCtr="0"/>
          <a:lstStyle>
            <a:lvl1pPr algn="r">
              <a:defRPr sz="900">
                <a:solidFill>
                  <a:schemeClr val="tx1"/>
                </a:solidFill>
              </a:defRPr>
            </a:lvl1pPr>
          </a:lstStyle>
          <a:p>
            <a:fld id="{8B81FD52-6552-4A22-ABF0-280D6EB48E63}" type="slidenum">
              <a:rPr lang="de-DE" smtClean="0"/>
              <a:t>‹#›</a:t>
            </a:fld>
            <a:endParaRPr lang="de-DE" dirty="0"/>
          </a:p>
        </p:txBody>
      </p:sp>
      <p:sp>
        <p:nvSpPr>
          <p:cNvPr id="12"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und Bild recht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10" name="Inhaltsplatzhalter 9"/>
          <p:cNvSpPr>
            <a:spLocks noGrp="1"/>
          </p:cNvSpPr>
          <p:nvPr>
            <p:ph sz="quarter" idx="14" hasCustomPrompt="1"/>
          </p:nvPr>
        </p:nvSpPr>
        <p:spPr>
          <a:xfrm>
            <a:off x="323850" y="1196975"/>
            <a:ext cx="4103688" cy="50403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Bildplatzhalter 11"/>
          <p:cNvSpPr>
            <a:spLocks noGrp="1"/>
          </p:cNvSpPr>
          <p:nvPr>
            <p:ph type="pic" sz="quarter" idx="15"/>
          </p:nvPr>
        </p:nvSpPr>
        <p:spPr>
          <a:xfrm>
            <a:off x="4715999" y="1196975"/>
            <a:ext cx="4104000" cy="5040313"/>
          </a:xfrm>
        </p:spPr>
        <p:txBody>
          <a:bodyPr/>
          <a:lstStyle/>
          <a:p>
            <a:endParaRPr lang="de-DE"/>
          </a:p>
        </p:txBody>
      </p:sp>
      <p:sp>
        <p:nvSpPr>
          <p:cNvPr id="9" name="Fußzeilenplatzhalter 4"/>
          <p:cNvSpPr>
            <a:spLocks noGrp="1"/>
          </p:cNvSpPr>
          <p:nvPr>
            <p:ph type="ftr" sz="quarter" idx="3"/>
          </p:nvPr>
        </p:nvSpPr>
        <p:spPr>
          <a:xfrm>
            <a:off x="1043608" y="6408000"/>
            <a:ext cx="7524000" cy="180000"/>
          </a:xfrm>
          <a:prstGeom prst="rect">
            <a:avLst/>
          </a:prstGeom>
        </p:spPr>
        <p:txBody>
          <a:bodyPr vert="horz" wrap="none" lIns="0" tIns="0" rIns="0" bIns="0" rtlCol="0" anchor="t" anchorCtr="0"/>
          <a:lstStyle>
            <a:lvl1pPr algn="r">
              <a:defRPr sz="900">
                <a:solidFill>
                  <a:schemeClr val="accent1"/>
                </a:solidFill>
              </a:defRPr>
            </a:lvl1pPr>
          </a:lstStyle>
          <a:p>
            <a:r>
              <a:rPr lang="de-DE" dirty="0">
                <a:solidFill>
                  <a:schemeClr val="tx1"/>
                </a:solidFill>
              </a:rPr>
              <a:t>ISM 2017 · Watermann/Milkereit</a:t>
            </a:r>
          </a:p>
        </p:txBody>
      </p:sp>
      <p:sp>
        <p:nvSpPr>
          <p:cNvPr id="11" name="Foliennummernplatzhalter 5"/>
          <p:cNvSpPr>
            <a:spLocks noGrp="1"/>
          </p:cNvSpPr>
          <p:nvPr>
            <p:ph type="sldNum" sz="quarter" idx="4"/>
          </p:nvPr>
        </p:nvSpPr>
        <p:spPr>
          <a:xfrm>
            <a:off x="8568000" y="6408000"/>
            <a:ext cx="252000" cy="180000"/>
          </a:xfrm>
          <a:prstGeom prst="rect">
            <a:avLst/>
          </a:prstGeom>
        </p:spPr>
        <p:txBody>
          <a:bodyPr vert="horz" lIns="0" tIns="0" rIns="0" bIns="0" rtlCol="0" anchor="t" anchorCtr="0"/>
          <a:lstStyle>
            <a:lvl1pPr algn="r">
              <a:defRPr sz="900">
                <a:solidFill>
                  <a:schemeClr val="tx1"/>
                </a:solidFill>
              </a:defRPr>
            </a:lvl1pPr>
          </a:lstStyle>
          <a:p>
            <a:fld id="{8B81FD52-6552-4A22-ABF0-280D6EB48E63}" type="slidenum">
              <a:rPr lang="de-DE" smtClean="0"/>
              <a:t>‹#›</a:t>
            </a:fld>
            <a:endParaRPr lang="de-DE" dirty="0"/>
          </a:p>
        </p:txBody>
      </p:sp>
      <p:sp>
        <p:nvSpPr>
          <p:cNvPr id="13"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und Bild link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tx1"/>
                </a:solidFill>
              </a:defRPr>
            </a:lvl1pPr>
          </a:lstStyle>
          <a:p>
            <a:r>
              <a:rPr lang="de-DE" dirty="0"/>
              <a:t>Titelmasterformat durch Klicken bearbeiten</a:t>
            </a:r>
          </a:p>
        </p:txBody>
      </p:sp>
      <p:sp>
        <p:nvSpPr>
          <p:cNvPr id="10" name="Inhaltsplatzhalter 9"/>
          <p:cNvSpPr>
            <a:spLocks noGrp="1"/>
          </p:cNvSpPr>
          <p:nvPr>
            <p:ph sz="quarter" idx="14" hasCustomPrompt="1"/>
          </p:nvPr>
        </p:nvSpPr>
        <p:spPr>
          <a:xfrm>
            <a:off x="323850" y="1196975"/>
            <a:ext cx="4103688" cy="935845"/>
          </a:xfrm>
        </p:spPr>
        <p:txBody>
          <a:bodyPr/>
          <a:lstStyle/>
          <a:p>
            <a:pPr lvl="0"/>
            <a:r>
              <a:rPr lang="de-DE"/>
              <a:t>Textmasterformat bearbeiten</a:t>
            </a:r>
          </a:p>
          <a:p>
            <a:pPr lvl="1"/>
            <a:r>
              <a:rPr lang="de-DE"/>
              <a:t>Zweite Ebene</a:t>
            </a:r>
          </a:p>
        </p:txBody>
      </p:sp>
      <p:sp>
        <p:nvSpPr>
          <p:cNvPr id="12" name="Bildplatzhalter 11"/>
          <p:cNvSpPr>
            <a:spLocks noGrp="1"/>
          </p:cNvSpPr>
          <p:nvPr>
            <p:ph type="pic" sz="quarter" idx="15"/>
          </p:nvPr>
        </p:nvSpPr>
        <p:spPr>
          <a:xfrm>
            <a:off x="323850" y="2412000"/>
            <a:ext cx="4104000" cy="2772000"/>
          </a:xfrm>
        </p:spPr>
        <p:txBody>
          <a:bodyPr/>
          <a:lstStyle/>
          <a:p>
            <a:endParaRPr lang="de-DE"/>
          </a:p>
        </p:txBody>
      </p:sp>
      <p:sp>
        <p:nvSpPr>
          <p:cNvPr id="9" name="Textplatzhalter 7"/>
          <p:cNvSpPr>
            <a:spLocks noGrp="1"/>
          </p:cNvSpPr>
          <p:nvPr>
            <p:ph type="body" sz="quarter" idx="16" hasCustomPrompt="1"/>
          </p:nvPr>
        </p:nvSpPr>
        <p:spPr>
          <a:xfrm>
            <a:off x="4716000" y="2304000"/>
            <a:ext cx="4103688" cy="3240000"/>
          </a:xfrm>
        </p:spPr>
        <p:txBody>
          <a:bodyPr/>
          <a:lstStyle>
            <a:lvl1pPr marL="179705" indent="-179705">
              <a:buFont typeface="Arial" panose="020B0604020202090204" pitchFamily="34" charset="0"/>
              <a:buChar char="•"/>
              <a:defRPr sz="1650"/>
            </a:lvl1pPr>
          </a:lstStyle>
          <a:p>
            <a:pPr lvl="0"/>
            <a:r>
              <a:rPr lang="de-DE"/>
              <a:t>Text</a:t>
            </a:r>
            <a:br>
              <a:rPr lang="de-DE"/>
            </a:br>
            <a:endParaRPr lang="de-DE"/>
          </a:p>
        </p:txBody>
      </p:sp>
      <p:sp>
        <p:nvSpPr>
          <p:cNvPr id="13" name="Fußzeilenplatzhalter 4"/>
          <p:cNvSpPr>
            <a:spLocks noGrp="1"/>
          </p:cNvSpPr>
          <p:nvPr>
            <p:ph type="ftr" sz="quarter" idx="3"/>
          </p:nvPr>
        </p:nvSpPr>
        <p:spPr>
          <a:xfrm>
            <a:off x="1043608" y="6408000"/>
            <a:ext cx="7524000" cy="180000"/>
          </a:xfrm>
          <a:prstGeom prst="rect">
            <a:avLst/>
          </a:prstGeom>
        </p:spPr>
        <p:txBody>
          <a:bodyPr vert="horz" wrap="none" lIns="0" tIns="0" rIns="0" bIns="0" rtlCol="0" anchor="t" anchorCtr="0"/>
          <a:lstStyle>
            <a:lvl1pPr algn="r">
              <a:defRPr sz="900">
                <a:solidFill>
                  <a:schemeClr val="accent1"/>
                </a:solidFill>
              </a:defRPr>
            </a:lvl1pPr>
          </a:lstStyle>
          <a:p>
            <a:r>
              <a:rPr lang="de-DE" dirty="0">
                <a:solidFill>
                  <a:schemeClr val="tx1"/>
                </a:solidFill>
              </a:rPr>
              <a:t>ISM 2017 · Watermann/Milkereit</a:t>
            </a:r>
          </a:p>
        </p:txBody>
      </p:sp>
      <p:sp>
        <p:nvSpPr>
          <p:cNvPr id="14" name="Foliennummernplatzhalter 5"/>
          <p:cNvSpPr>
            <a:spLocks noGrp="1"/>
          </p:cNvSpPr>
          <p:nvPr>
            <p:ph type="sldNum" sz="quarter" idx="4"/>
          </p:nvPr>
        </p:nvSpPr>
        <p:spPr>
          <a:xfrm>
            <a:off x="8568000" y="6408000"/>
            <a:ext cx="252000" cy="180000"/>
          </a:xfrm>
          <a:prstGeom prst="rect">
            <a:avLst/>
          </a:prstGeom>
        </p:spPr>
        <p:txBody>
          <a:bodyPr vert="horz" lIns="0" tIns="0" rIns="0" bIns="0" rtlCol="0" anchor="t" anchorCtr="0"/>
          <a:lstStyle>
            <a:lvl1pPr algn="r">
              <a:defRPr sz="900">
                <a:solidFill>
                  <a:schemeClr val="tx1"/>
                </a:solidFill>
              </a:defRPr>
            </a:lvl1pPr>
          </a:lstStyle>
          <a:p>
            <a:fld id="{8B81FD52-6552-4A22-ABF0-280D6EB48E63}" type="slidenum">
              <a:rPr lang="de-DE" smtClean="0"/>
              <a:t>‹#›</a:t>
            </a:fld>
            <a:endParaRPr lang="de-DE" dirty="0"/>
          </a:p>
        </p:txBody>
      </p:sp>
      <p:sp>
        <p:nvSpPr>
          <p:cNvPr id="15"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tx1"/>
                </a:solidFill>
              </a:defRPr>
            </a:lvl1pPr>
          </a:lstStyle>
          <a:p>
            <a:r>
              <a:rPr lang="de-DE" dirty="0"/>
              <a:t>Titelmasterformat durch Klicken bearbeiten</a:t>
            </a:r>
          </a:p>
        </p:txBody>
      </p:sp>
      <p:sp>
        <p:nvSpPr>
          <p:cNvPr id="4" name="Fußzeilenplatzhalter 3"/>
          <p:cNvSpPr>
            <a:spLocks noGrp="1"/>
          </p:cNvSpPr>
          <p:nvPr>
            <p:ph type="ftr" sz="quarter" idx="11"/>
          </p:nvPr>
        </p:nvSpPr>
        <p:spPr/>
        <p:txBody>
          <a:bodyPr/>
          <a:lstStyle>
            <a:lvl1pPr>
              <a:defRPr>
                <a:solidFill>
                  <a:schemeClr val="tx1"/>
                </a:solidFill>
              </a:defRPr>
            </a:lvl1pPr>
          </a:lstStyle>
          <a:p>
            <a:r>
              <a:rPr lang="de-DE"/>
              <a:t>ISM 2017 · Watermann/Milkereit</a:t>
            </a:r>
            <a:endParaRPr lang="de-DE" dirty="0"/>
          </a:p>
        </p:txBody>
      </p:sp>
      <p:sp>
        <p:nvSpPr>
          <p:cNvPr id="5" name="Foliennummernplatzhalter 4"/>
          <p:cNvSpPr>
            <a:spLocks noGrp="1"/>
          </p:cNvSpPr>
          <p:nvPr>
            <p:ph type="sldNum" sz="quarter" idx="12"/>
          </p:nvPr>
        </p:nvSpPr>
        <p:spPr/>
        <p:txBody>
          <a:bodyPr/>
          <a:lstStyle>
            <a:lvl1pPr>
              <a:defRPr>
                <a:solidFill>
                  <a:schemeClr val="tx1"/>
                </a:solidFill>
              </a:defRPr>
            </a:lvl1pPr>
          </a:lstStyle>
          <a:p>
            <a:fld id="{8B81FD52-6552-4A22-ABF0-280D6EB48E63}" type="slidenum">
              <a:rPr lang="de-DE" smtClean="0"/>
              <a:t>‹#›</a:t>
            </a:fld>
            <a:endParaRPr lang="de-DE"/>
          </a:p>
        </p:txBody>
      </p:sp>
      <p:sp>
        <p:nvSpPr>
          <p:cNvPr id="6"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tx1"/>
                </a:solidFill>
              </a:defRPr>
            </a:lvl1pPr>
          </a:lstStyle>
          <a:p>
            <a:r>
              <a:rPr lang="de-DE" dirty="0"/>
              <a:t>Titelmasterformat durch Klicken bearbeiten</a:t>
            </a:r>
          </a:p>
        </p:txBody>
      </p:sp>
      <p:sp>
        <p:nvSpPr>
          <p:cNvPr id="7" name="Bildplatzhalter 6"/>
          <p:cNvSpPr>
            <a:spLocks noGrp="1"/>
          </p:cNvSpPr>
          <p:nvPr>
            <p:ph type="pic" sz="quarter" idx="13"/>
          </p:nvPr>
        </p:nvSpPr>
        <p:spPr>
          <a:xfrm>
            <a:off x="323850" y="1260000"/>
            <a:ext cx="8496150" cy="4977288"/>
          </a:xfrm>
        </p:spPr>
        <p:txBody>
          <a:bodyPr/>
          <a:lstStyle/>
          <a:p>
            <a:endParaRPr lang="de-DE"/>
          </a:p>
        </p:txBody>
      </p:sp>
      <p:sp>
        <p:nvSpPr>
          <p:cNvPr id="8" name="Fußzeilenplatzhalter 4"/>
          <p:cNvSpPr>
            <a:spLocks noGrp="1"/>
          </p:cNvSpPr>
          <p:nvPr>
            <p:ph type="ftr" sz="quarter" idx="3"/>
          </p:nvPr>
        </p:nvSpPr>
        <p:spPr>
          <a:xfrm>
            <a:off x="1043608" y="6408000"/>
            <a:ext cx="7524000" cy="180000"/>
          </a:xfrm>
          <a:prstGeom prst="rect">
            <a:avLst/>
          </a:prstGeom>
        </p:spPr>
        <p:txBody>
          <a:bodyPr vert="horz" wrap="none" lIns="0" tIns="0" rIns="0" bIns="0" rtlCol="0" anchor="t" anchorCtr="0"/>
          <a:lstStyle>
            <a:lvl1pPr algn="r">
              <a:defRPr sz="900">
                <a:solidFill>
                  <a:schemeClr val="accent1"/>
                </a:solidFill>
              </a:defRPr>
            </a:lvl1pPr>
          </a:lstStyle>
          <a:p>
            <a:r>
              <a:rPr lang="de-DE" dirty="0">
                <a:solidFill>
                  <a:schemeClr val="tx1"/>
                </a:solidFill>
              </a:rPr>
              <a:t>ISM 2017 · Watermann/Milkereit</a:t>
            </a:r>
          </a:p>
        </p:txBody>
      </p:sp>
      <p:sp>
        <p:nvSpPr>
          <p:cNvPr id="9" name="Foliennummernplatzhalter 5"/>
          <p:cNvSpPr>
            <a:spLocks noGrp="1"/>
          </p:cNvSpPr>
          <p:nvPr>
            <p:ph type="sldNum" sz="quarter" idx="4"/>
          </p:nvPr>
        </p:nvSpPr>
        <p:spPr>
          <a:xfrm>
            <a:off x="8568000" y="6408000"/>
            <a:ext cx="252000" cy="180000"/>
          </a:xfrm>
          <a:prstGeom prst="rect">
            <a:avLst/>
          </a:prstGeom>
        </p:spPr>
        <p:txBody>
          <a:bodyPr vert="horz" lIns="0" tIns="0" rIns="0" bIns="0" rtlCol="0" anchor="t" anchorCtr="0"/>
          <a:lstStyle>
            <a:lvl1pPr algn="r">
              <a:defRPr sz="900">
                <a:solidFill>
                  <a:schemeClr val="tx1"/>
                </a:solidFill>
              </a:defRPr>
            </a:lvl1pPr>
          </a:lstStyle>
          <a:p>
            <a:fld id="{8B81FD52-6552-4A22-ABF0-280D6EB48E63}" type="slidenum">
              <a:rPr lang="de-DE" smtClean="0"/>
              <a:t>‹#›</a:t>
            </a:fld>
            <a:endParaRPr lang="de-DE" dirty="0"/>
          </a:p>
        </p:txBody>
      </p:sp>
      <p:sp>
        <p:nvSpPr>
          <p:cNvPr id="10"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Fußzeilenplatzhalter 4"/>
          <p:cNvSpPr>
            <a:spLocks noGrp="1"/>
          </p:cNvSpPr>
          <p:nvPr>
            <p:ph type="ftr" sz="quarter" idx="3"/>
          </p:nvPr>
        </p:nvSpPr>
        <p:spPr>
          <a:xfrm>
            <a:off x="1043608" y="6408000"/>
            <a:ext cx="7524000" cy="180000"/>
          </a:xfrm>
          <a:prstGeom prst="rect">
            <a:avLst/>
          </a:prstGeom>
        </p:spPr>
        <p:txBody>
          <a:bodyPr vert="horz" wrap="none" lIns="0" tIns="0" rIns="0" bIns="0" rtlCol="0" anchor="t" anchorCtr="0"/>
          <a:lstStyle>
            <a:lvl1pPr algn="r">
              <a:defRPr sz="900">
                <a:solidFill>
                  <a:schemeClr val="accent1"/>
                </a:solidFill>
              </a:defRPr>
            </a:lvl1pPr>
          </a:lstStyle>
          <a:p>
            <a:r>
              <a:rPr lang="de-DE" dirty="0">
                <a:solidFill>
                  <a:schemeClr val="tx1"/>
                </a:solidFill>
              </a:rPr>
              <a:t>ISM 2017 · Watermann/Milkereit</a:t>
            </a:r>
          </a:p>
        </p:txBody>
      </p:sp>
      <p:sp>
        <p:nvSpPr>
          <p:cNvPr id="7" name="Foliennummernplatzhalter 5"/>
          <p:cNvSpPr>
            <a:spLocks noGrp="1"/>
          </p:cNvSpPr>
          <p:nvPr>
            <p:ph type="sldNum" sz="quarter" idx="4"/>
          </p:nvPr>
        </p:nvSpPr>
        <p:spPr>
          <a:xfrm>
            <a:off x="8568000" y="6408000"/>
            <a:ext cx="252000" cy="180000"/>
          </a:xfrm>
          <a:prstGeom prst="rect">
            <a:avLst/>
          </a:prstGeom>
        </p:spPr>
        <p:txBody>
          <a:bodyPr vert="horz" lIns="0" tIns="0" rIns="0" bIns="0" rtlCol="0" anchor="t" anchorCtr="0"/>
          <a:lstStyle>
            <a:lvl1pPr algn="r">
              <a:defRPr sz="900">
                <a:solidFill>
                  <a:schemeClr val="tx1"/>
                </a:solidFill>
              </a:defRPr>
            </a:lvl1pPr>
          </a:lstStyle>
          <a:p>
            <a:fld id="{8B81FD52-6552-4A22-ABF0-280D6EB48E63}" type="slidenum">
              <a:rPr lang="de-DE" smtClean="0"/>
              <a:t>‹#›</a:t>
            </a:fld>
            <a:endParaRPr lang="de-DE" dirty="0"/>
          </a:p>
        </p:txBody>
      </p:sp>
      <p:sp>
        <p:nvSpPr>
          <p:cNvPr id="8"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23999" y="215999"/>
            <a:ext cx="6804000" cy="792000"/>
          </a:xfrm>
          <a:prstGeom prst="rect">
            <a:avLst/>
          </a:prstGeom>
        </p:spPr>
        <p:txBody>
          <a:bodyPr vert="horz" lIns="0" tIns="0" rIns="0" bIns="0" rtlCol="0" anchor="t" anchorCtr="0">
            <a:noAutofit/>
          </a:bodyPr>
          <a:lstStyle/>
          <a:p>
            <a:r>
              <a:rPr lang="de-DE" dirty="0"/>
              <a:t>Titelmasterformat durch Klicken bearbeiten</a:t>
            </a:r>
          </a:p>
        </p:txBody>
      </p:sp>
      <p:sp>
        <p:nvSpPr>
          <p:cNvPr id="3" name="Textplatzhalter 2"/>
          <p:cNvSpPr>
            <a:spLocks noGrp="1"/>
          </p:cNvSpPr>
          <p:nvPr>
            <p:ph type="body" idx="1"/>
          </p:nvPr>
        </p:nvSpPr>
        <p:spPr>
          <a:xfrm>
            <a:off x="323850" y="1196976"/>
            <a:ext cx="8496150" cy="5040312"/>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3"/>
          </p:nvPr>
        </p:nvSpPr>
        <p:spPr>
          <a:xfrm>
            <a:off x="1043608" y="6408000"/>
            <a:ext cx="7524000" cy="180000"/>
          </a:xfrm>
          <a:prstGeom prst="rect">
            <a:avLst/>
          </a:prstGeom>
        </p:spPr>
        <p:txBody>
          <a:bodyPr vert="horz" wrap="none" lIns="0" tIns="0" rIns="0" bIns="0" rtlCol="0" anchor="t" anchorCtr="0"/>
          <a:lstStyle>
            <a:lvl1pPr algn="r">
              <a:defRPr sz="900">
                <a:solidFill>
                  <a:schemeClr val="accent1"/>
                </a:solidFill>
              </a:defRPr>
            </a:lvl1pPr>
          </a:lstStyle>
          <a:p>
            <a:r>
              <a:rPr lang="de-DE" dirty="0">
                <a:solidFill>
                  <a:schemeClr val="tx1"/>
                </a:solidFill>
              </a:rPr>
              <a:t>ISM 2017 · Watermann/Milkereit</a:t>
            </a:r>
          </a:p>
        </p:txBody>
      </p:sp>
      <p:sp>
        <p:nvSpPr>
          <p:cNvPr id="6" name="Foliennummernplatzhalter 5"/>
          <p:cNvSpPr>
            <a:spLocks noGrp="1"/>
          </p:cNvSpPr>
          <p:nvPr>
            <p:ph type="sldNum" sz="quarter" idx="4"/>
          </p:nvPr>
        </p:nvSpPr>
        <p:spPr>
          <a:xfrm>
            <a:off x="8568000" y="6408000"/>
            <a:ext cx="252000" cy="180000"/>
          </a:xfrm>
          <a:prstGeom prst="rect">
            <a:avLst/>
          </a:prstGeom>
        </p:spPr>
        <p:txBody>
          <a:bodyPr vert="horz" lIns="0" tIns="0" rIns="0" bIns="0" rtlCol="0" anchor="t" anchorCtr="0"/>
          <a:lstStyle>
            <a:lvl1pPr algn="r">
              <a:defRPr sz="900">
                <a:solidFill>
                  <a:schemeClr val="tx1"/>
                </a:solidFill>
              </a:defRPr>
            </a:lvl1pPr>
          </a:lstStyle>
          <a:p>
            <a:fld id="{8B81FD52-6552-4A22-ABF0-280D6EB48E63}" type="slidenum">
              <a:rPr lang="de-DE" smtClean="0"/>
              <a:t>‹#›</a:t>
            </a:fld>
            <a:endParaRPr lang="de-DE" dirty="0"/>
          </a:p>
        </p:txBody>
      </p:sp>
      <p:cxnSp>
        <p:nvCxnSpPr>
          <p:cNvPr id="8" name="Gerade Verbindung 7"/>
          <p:cNvCxnSpPr/>
          <p:nvPr userDrawn="1"/>
        </p:nvCxnSpPr>
        <p:spPr>
          <a:xfrm>
            <a:off x="324000" y="1008000"/>
            <a:ext cx="849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userDrawn="1"/>
        </p:nvSpPr>
        <p:spPr>
          <a:xfrm>
            <a:off x="0" y="6732000"/>
            <a:ext cx="9144000" cy="12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rotWithShape="1">
          <a:blip r:embed="rId13" cstate="print">
            <a:extLst>
              <a:ext uri="{28A0092B-C50C-407E-A947-70E740481C1C}">
                <a14:useLocalDpi xmlns:a14="http://schemas.microsoft.com/office/drawing/2010/main" val="0"/>
              </a:ext>
            </a:extLst>
          </a:blip>
          <a:srcRect t="-2496" b="21366"/>
          <a:stretch>
            <a:fillRect/>
          </a:stretch>
        </p:blipFill>
        <p:spPr>
          <a:xfrm>
            <a:off x="7398000" y="260560"/>
            <a:ext cx="1439266" cy="612000"/>
          </a:xfrm>
          <a:prstGeom prst="rect">
            <a:avLst/>
          </a:prstGeom>
        </p:spPr>
      </p:pic>
      <p:sp>
        <p:nvSpPr>
          <p:cNvPr id="10" name="Datumsplatzhalter 9"/>
          <p:cNvSpPr>
            <a:spLocks noGrp="1"/>
          </p:cNvSpPr>
          <p:nvPr>
            <p:ph type="dt" sz="half" idx="2"/>
          </p:nvPr>
        </p:nvSpPr>
        <p:spPr>
          <a:xfrm>
            <a:off x="324000" y="6408000"/>
            <a:ext cx="684000" cy="180000"/>
          </a:xfrm>
          <a:prstGeom prst="rect">
            <a:avLst/>
          </a:prstGeom>
        </p:spPr>
        <p:txBody>
          <a:bodyPr vert="horz" lIns="0" tIns="0" rIns="0" bIns="0" rtlCol="0" anchor="t" anchorCtr="0"/>
          <a:lstStyle>
            <a:lvl1pPr algn="l">
              <a:defRPr sz="900">
                <a:solidFill>
                  <a:schemeClr val="tx1"/>
                </a:solidFill>
              </a:defRPr>
            </a:lvl1pPr>
          </a:lstStyle>
          <a:p>
            <a:r>
              <a:rPr lang="de-DE"/>
              <a:t>05.04.2017</a:t>
            </a:r>
            <a:endParaRPr lang="de-D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3765" rtl="0" eaLnBrk="1" latinLnBrk="0" hangingPunct="1">
        <a:spcBef>
          <a:spcPct val="0"/>
        </a:spcBef>
        <a:buNone/>
        <a:defRPr sz="2500" kern="1200">
          <a:solidFill>
            <a:schemeClr val="tx1"/>
          </a:solidFill>
          <a:latin typeface="+mj-lt"/>
          <a:ea typeface="+mj-ea"/>
          <a:cs typeface="+mj-cs"/>
        </a:defRPr>
      </a:lvl1pPr>
    </p:titleStyle>
    <p:bodyStyle>
      <a:lvl1pPr marL="0" indent="0" algn="l" defTabSz="913765" rtl="0" eaLnBrk="1" latinLnBrk="0" hangingPunct="1">
        <a:lnSpc>
          <a:spcPts val="2900"/>
        </a:lnSpc>
        <a:spcBef>
          <a:spcPts val="0"/>
        </a:spcBef>
        <a:buFontTx/>
        <a:buNone/>
        <a:defRPr sz="2200" kern="1200">
          <a:solidFill>
            <a:schemeClr val="tx1"/>
          </a:solidFill>
          <a:latin typeface="+mn-lt"/>
          <a:ea typeface="+mn-ea"/>
          <a:cs typeface="+mn-cs"/>
        </a:defRPr>
      </a:lvl1pPr>
      <a:lvl2pPr marL="0" indent="0" algn="l" defTabSz="913765" rtl="0" eaLnBrk="1" latinLnBrk="0" hangingPunct="1">
        <a:lnSpc>
          <a:spcPts val="2900"/>
        </a:lnSpc>
        <a:spcBef>
          <a:spcPts val="0"/>
        </a:spcBef>
        <a:buFont typeface="Arial" panose="020B0604020202090204" pitchFamily="34" charset="0"/>
        <a:buNone/>
        <a:defRPr sz="1650" b="1" kern="1200">
          <a:solidFill>
            <a:schemeClr val="tx1"/>
          </a:solidFill>
          <a:latin typeface="+mn-lt"/>
          <a:ea typeface="+mn-ea"/>
          <a:cs typeface="+mn-cs"/>
        </a:defRPr>
      </a:lvl2pPr>
      <a:lvl3pPr marL="179705" indent="-179705" algn="l" defTabSz="913765" rtl="0" eaLnBrk="1" latinLnBrk="0" hangingPunct="1">
        <a:lnSpc>
          <a:spcPts val="2900"/>
        </a:lnSpc>
        <a:spcBef>
          <a:spcPts val="0"/>
        </a:spcBef>
        <a:buFont typeface="Arial" panose="020B0604020202090204" pitchFamily="34" charset="0"/>
        <a:buChar char="•"/>
        <a:defRPr sz="1650" kern="1200">
          <a:solidFill>
            <a:schemeClr val="tx1"/>
          </a:solidFill>
          <a:latin typeface="+mn-lt"/>
          <a:ea typeface="+mn-ea"/>
          <a:cs typeface="+mn-cs"/>
        </a:defRPr>
      </a:lvl3pPr>
      <a:lvl4pPr marL="467995" indent="-288290" algn="l" defTabSz="913765" rtl="0" eaLnBrk="1" latinLnBrk="0" hangingPunct="1">
        <a:lnSpc>
          <a:spcPts val="2900"/>
        </a:lnSpc>
        <a:spcBef>
          <a:spcPts val="0"/>
        </a:spcBef>
        <a:buFont typeface="+mj-lt"/>
        <a:buAutoNum type="arabicPeriod"/>
        <a:defRPr sz="1650" kern="1200">
          <a:solidFill>
            <a:schemeClr val="tx1"/>
          </a:solidFill>
          <a:latin typeface="+mn-lt"/>
          <a:ea typeface="+mn-ea"/>
          <a:cs typeface="+mn-cs"/>
        </a:defRPr>
      </a:lvl4pPr>
      <a:lvl5pPr marL="467995" indent="0" algn="l" defTabSz="913765" rtl="0" eaLnBrk="1" latinLnBrk="0" hangingPunct="1">
        <a:lnSpc>
          <a:spcPts val="2900"/>
        </a:lnSpc>
        <a:spcBef>
          <a:spcPts val="0"/>
        </a:spcBef>
        <a:buFontTx/>
        <a:buNone/>
        <a:defRPr sz="165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de-DE"/>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United_States_federal_government" TargetMode="External"/><Relationship Id="rId2" Type="http://schemas.openxmlformats.org/officeDocument/2006/relationships/hyperlink" Target="https://en.wikipedia.org/wiki/Independent_agencies_of_the_United_States_government" TargetMode="External"/><Relationship Id="rId1" Type="http://schemas.openxmlformats.org/officeDocument/2006/relationships/slideLayout" Target="../slideLayouts/slideLayout3.xml"/><Relationship Id="rId4" Type="http://schemas.openxmlformats.org/officeDocument/2006/relationships/hyperlink" Target="https://en.wikipedia.org/wiki/Environmental_protec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6"/>
          <p:cNvSpPr>
            <a:spLocks noGrp="1"/>
          </p:cNvSpPr>
          <p:nvPr>
            <p:ph type="ctrTitle"/>
          </p:nvPr>
        </p:nvSpPr>
        <p:spPr>
          <a:xfrm>
            <a:off x="325349" y="5288625"/>
            <a:ext cx="6178579" cy="396000"/>
          </a:xfrm>
        </p:spPr>
        <p:txBody>
          <a:bodyPr/>
          <a:lstStyle/>
          <a:p>
            <a:r>
              <a:rPr lang="de-DE" b="1" dirty="0"/>
              <a:t>AIR QUALITY FORECASTING - </a:t>
            </a:r>
            <a:r>
              <a:rPr lang="en-US" dirty="0"/>
              <a:t>Birmingham USA</a:t>
            </a:r>
            <a:endParaRPr lang="de-DE" b="1" dirty="0"/>
          </a:p>
        </p:txBody>
      </p:sp>
      <p:sp>
        <p:nvSpPr>
          <p:cNvPr id="14" name="Untertitel 7"/>
          <p:cNvSpPr>
            <a:spLocks noGrp="1"/>
          </p:cNvSpPr>
          <p:nvPr>
            <p:ph type="subTitle" idx="4294967295"/>
          </p:nvPr>
        </p:nvSpPr>
        <p:spPr>
          <a:xfrm>
            <a:off x="334875" y="5721676"/>
            <a:ext cx="6311252" cy="507674"/>
          </a:xfrm>
        </p:spPr>
        <p:txBody>
          <a:bodyPr/>
          <a:lstStyle/>
          <a:p>
            <a:r>
              <a:rPr lang="de-DE" sz="2000"/>
              <a:t>Developed by: </a:t>
            </a:r>
            <a:r>
              <a:rPr lang="en-US"/>
              <a:t>Fenglin Yin, Frederick Chan, Hannah Ying</a:t>
            </a:r>
          </a:p>
          <a:p>
            <a:r>
              <a:rPr lang="en-US"/>
              <a:t>June 2022</a:t>
            </a:r>
          </a:p>
          <a:p>
            <a:endParaRPr lang="de-DE" sz="2000" dirty="0"/>
          </a:p>
        </p:txBody>
      </p:sp>
      <p:pic>
        <p:nvPicPr>
          <p:cNvPr id="5" name="Picture 2" descr="Smog">
            <a:extLst>
              <a:ext uri="{FF2B5EF4-FFF2-40B4-BE49-F238E27FC236}">
                <a16:creationId xmlns:a16="http://schemas.microsoft.com/office/drawing/2014/main" id="{E2F3559F-4E4C-0AF9-0897-AC20DBDD2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349" y="976349"/>
            <a:ext cx="5905213" cy="39388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IA Air Quality">
            <a:extLst>
              <a:ext uri="{FF2B5EF4-FFF2-40B4-BE49-F238E27FC236}">
                <a16:creationId xmlns:a16="http://schemas.microsoft.com/office/drawing/2014/main" id="{0E6ED2AE-C59E-F71D-1C88-B3935663F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22" r="30308"/>
          <a:stretch/>
        </p:blipFill>
        <p:spPr bwMode="auto">
          <a:xfrm>
            <a:off x="6230562" y="976348"/>
            <a:ext cx="2588089" cy="39388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Exploratory</a:t>
            </a:r>
            <a:r>
              <a:rPr lang="de-DE" dirty="0"/>
              <a:t> Analysis</a:t>
            </a:r>
          </a:p>
        </p:txBody>
      </p:sp>
      <p:sp>
        <p:nvSpPr>
          <p:cNvPr id="32" name="Foliennummernplatzhalter 31"/>
          <p:cNvSpPr>
            <a:spLocks noGrp="1"/>
          </p:cNvSpPr>
          <p:nvPr>
            <p:ph type="sldNum" sz="quarter" idx="4"/>
          </p:nvPr>
        </p:nvSpPr>
        <p:spPr/>
        <p:txBody>
          <a:bodyPr/>
          <a:lstStyle/>
          <a:p>
            <a:fld id="{8B81FD52-6552-4A22-ABF0-280D6EB48E63}" type="slidenum">
              <a:rPr lang="de-DE" smtClean="0"/>
              <a:t>10</a:t>
            </a:fld>
            <a:endParaRPr lang="de-DE" dirty="0"/>
          </a:p>
        </p:txBody>
      </p:sp>
      <p:sp>
        <p:nvSpPr>
          <p:cNvPr id="13" name="&quot;The buying or selling a security, in breach of a fiduciary duty or other relationship of trust and confidence, on the basis of material, nonpublic information about the security.&quot;"/>
          <p:cNvSpPr txBox="1"/>
          <p:nvPr/>
        </p:nvSpPr>
        <p:spPr>
          <a:xfrm>
            <a:off x="323850" y="3586908"/>
            <a:ext cx="11049000" cy="2324100"/>
          </a:xfrm>
          <a:prstGeom prst="rect">
            <a:avLst/>
          </a:prstGeom>
        </p:spPr>
        <p:txBody>
          <a:bodyPr vert="horz" lIns="0" tIns="0" rIns="0" bIns="0" rtlCol="0">
            <a:noAutofit/>
          </a:bodyPr>
          <a:lstStyle>
            <a:lvl1pPr marL="297180" indent="-222885" algn="l" defTabSz="1126490" rtl="0" eaLnBrk="1" latinLnBrk="0" hangingPunct="1">
              <a:lnSpc>
                <a:spcPts val="2900"/>
              </a:lnSpc>
              <a:spcBef>
                <a:spcPts val="0"/>
              </a:spcBef>
              <a:buFontTx/>
              <a:buNone/>
              <a:defRPr sz="3900" kern="1200" spc="-78">
                <a:solidFill>
                  <a:schemeClr val="tx1"/>
                </a:solidFill>
                <a:latin typeface="+mn-lt"/>
                <a:ea typeface="+mn-ea"/>
                <a:cs typeface="+mn-cs"/>
              </a:defRPr>
            </a:lvl1pPr>
            <a:lvl2pPr marL="0" indent="0" algn="l" defTabSz="913765" rtl="0" eaLnBrk="1" latinLnBrk="0" hangingPunct="1">
              <a:lnSpc>
                <a:spcPts val="2900"/>
              </a:lnSpc>
              <a:spcBef>
                <a:spcPts val="0"/>
              </a:spcBef>
              <a:buFont typeface="Arial" panose="020B0604020202090204" pitchFamily="34" charset="0"/>
              <a:buNone/>
              <a:defRPr sz="1650" b="1" kern="1200">
                <a:solidFill>
                  <a:schemeClr val="tx1"/>
                </a:solidFill>
                <a:latin typeface="+mn-lt"/>
                <a:ea typeface="+mn-ea"/>
                <a:cs typeface="+mn-cs"/>
              </a:defRPr>
            </a:lvl2pPr>
            <a:lvl3pPr marL="0" indent="0" algn="l" defTabSz="913765" rtl="0" eaLnBrk="1" latinLnBrk="0" hangingPunct="1">
              <a:lnSpc>
                <a:spcPts val="2900"/>
              </a:lnSpc>
              <a:spcBef>
                <a:spcPts val="0"/>
              </a:spcBef>
              <a:buFont typeface="Arial" panose="020B0604020202090204" pitchFamily="34" charset="0"/>
              <a:buNone/>
              <a:defRPr sz="1650" kern="1200">
                <a:solidFill>
                  <a:schemeClr val="tx1"/>
                </a:solidFill>
                <a:latin typeface="+mn-lt"/>
                <a:ea typeface="+mn-ea"/>
                <a:cs typeface="+mn-cs"/>
              </a:defRPr>
            </a:lvl3pPr>
            <a:lvl4pPr marL="144145" indent="0" algn="l" defTabSz="913765" rtl="0" eaLnBrk="1" latinLnBrk="0" hangingPunct="1">
              <a:lnSpc>
                <a:spcPts val="2900"/>
              </a:lnSpc>
              <a:spcBef>
                <a:spcPts val="0"/>
              </a:spcBef>
              <a:buFont typeface="+mj-lt"/>
              <a:buNone/>
              <a:defRPr sz="1650" kern="1200">
                <a:solidFill>
                  <a:schemeClr val="tx1"/>
                </a:solidFill>
                <a:latin typeface="+mn-lt"/>
                <a:ea typeface="+mn-ea"/>
                <a:cs typeface="+mn-cs"/>
              </a:defRPr>
            </a:lvl4pPr>
            <a:lvl5pPr marL="467995" indent="0" algn="l" defTabSz="913765" rtl="0" eaLnBrk="1" latinLnBrk="0" hangingPunct="1">
              <a:lnSpc>
                <a:spcPts val="2900"/>
              </a:lnSpc>
              <a:spcBef>
                <a:spcPts val="0"/>
              </a:spcBef>
              <a:buFontTx/>
              <a:buNone/>
              <a:defRPr sz="165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endParaRPr lang="en-US" sz="1600" dirty="0"/>
          </a:p>
        </p:txBody>
      </p:sp>
      <p:sp>
        <p:nvSpPr>
          <p:cNvPr id="15" name="幻灯片编号"/>
          <p:cNvSpPr txBox="1"/>
          <p:nvPr/>
        </p:nvSpPr>
        <p:spPr>
          <a:xfrm>
            <a:off x="6395965" y="9220199"/>
            <a:ext cx="206097" cy="287479"/>
          </a:xfrm>
          <a:prstGeom prst="rect">
            <a:avLst/>
          </a:prstGeom>
        </p:spPr>
        <p:txBody>
          <a:bodyPr vert="horz" lIns="0" tIns="0" rIns="0" bIns="0" rtlCol="0" anchor="t" anchorCtr="0"/>
          <a:lstStyle>
            <a:defPPr>
              <a:defRPr lang="de-DE"/>
            </a:defPPr>
            <a:lvl1pPr marL="0" algn="r" defTabSz="913765" rtl="0" eaLnBrk="1" latinLnBrk="0" hangingPunct="1">
              <a:defRPr sz="9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fld id="{86CB4B4D-7CA3-9044-876B-883B54F8677D}" type="slidenum">
              <a:rPr lang="en-US" smtClean="0"/>
              <a:t>10</a:t>
            </a:fld>
            <a:endParaRPr lang="en-US"/>
          </a:p>
        </p:txBody>
      </p:sp>
      <p:sp>
        <p:nvSpPr>
          <p:cNvPr id="6" name="Content Placeholder 5">
            <a:extLst>
              <a:ext uri="{FF2B5EF4-FFF2-40B4-BE49-F238E27FC236}">
                <a16:creationId xmlns:a16="http://schemas.microsoft.com/office/drawing/2014/main" id="{AB9751FA-6588-5CA4-A03C-80E1AA0EAEC5}"/>
              </a:ext>
            </a:extLst>
          </p:cNvPr>
          <p:cNvSpPr>
            <a:spLocks noGrp="1"/>
          </p:cNvSpPr>
          <p:nvPr>
            <p:ph idx="1"/>
          </p:nvPr>
        </p:nvSpPr>
        <p:spPr/>
        <p:txBody>
          <a:bodyPr/>
          <a:lstStyle/>
          <a:p>
            <a:r>
              <a:rPr lang="en-DE" dirty="0"/>
              <a:t> </a:t>
            </a:r>
          </a:p>
        </p:txBody>
      </p:sp>
      <p:pic>
        <p:nvPicPr>
          <p:cNvPr id="3" name="Picture 2" descr="Chart, treemap chart&#10;&#10;Description automatically generated">
            <a:extLst>
              <a:ext uri="{FF2B5EF4-FFF2-40B4-BE49-F238E27FC236}">
                <a16:creationId xmlns:a16="http://schemas.microsoft.com/office/drawing/2014/main" id="{6100D65B-B787-FD28-D4CE-8C658364E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40" y="1947403"/>
            <a:ext cx="4103688" cy="3407571"/>
          </a:xfrm>
          <a:prstGeom prst="rect">
            <a:avLst/>
          </a:prstGeom>
        </p:spPr>
      </p:pic>
      <p:pic>
        <p:nvPicPr>
          <p:cNvPr id="8" name="Picture 7" descr="Chart&#10;&#10;Description automatically generated">
            <a:extLst>
              <a:ext uri="{FF2B5EF4-FFF2-40B4-BE49-F238E27FC236}">
                <a16:creationId xmlns:a16="http://schemas.microsoft.com/office/drawing/2014/main" id="{626C67BE-9966-F279-672A-9E283859D7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7228" y="2042268"/>
            <a:ext cx="4977800" cy="3217839"/>
          </a:xfrm>
          <a:prstGeom prst="rect">
            <a:avLst/>
          </a:prstGeom>
        </p:spPr>
      </p:pic>
    </p:spTree>
    <p:extLst>
      <p:ext uri="{BB962C8B-B14F-4D97-AF65-F5344CB8AC3E}">
        <p14:creationId xmlns:p14="http://schemas.microsoft.com/office/powerpoint/2010/main" val="121102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Exploratory</a:t>
            </a:r>
            <a:r>
              <a:rPr lang="de-DE" dirty="0"/>
              <a:t> Analysis</a:t>
            </a:r>
          </a:p>
        </p:txBody>
      </p:sp>
      <p:sp>
        <p:nvSpPr>
          <p:cNvPr id="32" name="Foliennummernplatzhalter 31"/>
          <p:cNvSpPr>
            <a:spLocks noGrp="1"/>
          </p:cNvSpPr>
          <p:nvPr>
            <p:ph type="sldNum" sz="quarter" idx="4"/>
          </p:nvPr>
        </p:nvSpPr>
        <p:spPr/>
        <p:txBody>
          <a:bodyPr/>
          <a:lstStyle/>
          <a:p>
            <a:fld id="{8B81FD52-6552-4A22-ABF0-280D6EB48E63}" type="slidenum">
              <a:rPr lang="de-DE" smtClean="0"/>
              <a:t>11</a:t>
            </a:fld>
            <a:endParaRPr lang="de-DE" dirty="0"/>
          </a:p>
        </p:txBody>
      </p:sp>
      <p:sp>
        <p:nvSpPr>
          <p:cNvPr id="13" name="&quot;The buying or selling a security, in breach of a fiduciary duty or other relationship of trust and confidence, on the basis of material, nonpublic information about the security.&quot;"/>
          <p:cNvSpPr txBox="1"/>
          <p:nvPr/>
        </p:nvSpPr>
        <p:spPr>
          <a:xfrm>
            <a:off x="323850" y="3586908"/>
            <a:ext cx="11049000" cy="2324100"/>
          </a:xfrm>
          <a:prstGeom prst="rect">
            <a:avLst/>
          </a:prstGeom>
        </p:spPr>
        <p:txBody>
          <a:bodyPr vert="horz" lIns="0" tIns="0" rIns="0" bIns="0" rtlCol="0">
            <a:noAutofit/>
          </a:bodyPr>
          <a:lstStyle>
            <a:lvl1pPr marL="297180" indent="-222885" algn="l" defTabSz="1126490" rtl="0" eaLnBrk="1" latinLnBrk="0" hangingPunct="1">
              <a:lnSpc>
                <a:spcPts val="2900"/>
              </a:lnSpc>
              <a:spcBef>
                <a:spcPts val="0"/>
              </a:spcBef>
              <a:buFontTx/>
              <a:buNone/>
              <a:defRPr sz="3900" kern="1200" spc="-78">
                <a:solidFill>
                  <a:schemeClr val="tx1"/>
                </a:solidFill>
                <a:latin typeface="+mn-lt"/>
                <a:ea typeface="+mn-ea"/>
                <a:cs typeface="+mn-cs"/>
              </a:defRPr>
            </a:lvl1pPr>
            <a:lvl2pPr marL="0" indent="0" algn="l" defTabSz="913765" rtl="0" eaLnBrk="1" latinLnBrk="0" hangingPunct="1">
              <a:lnSpc>
                <a:spcPts val="2900"/>
              </a:lnSpc>
              <a:spcBef>
                <a:spcPts val="0"/>
              </a:spcBef>
              <a:buFont typeface="Arial" panose="020B0604020202090204" pitchFamily="34" charset="0"/>
              <a:buNone/>
              <a:defRPr sz="1650" b="1" kern="1200">
                <a:solidFill>
                  <a:schemeClr val="tx1"/>
                </a:solidFill>
                <a:latin typeface="+mn-lt"/>
                <a:ea typeface="+mn-ea"/>
                <a:cs typeface="+mn-cs"/>
              </a:defRPr>
            </a:lvl2pPr>
            <a:lvl3pPr marL="0" indent="0" algn="l" defTabSz="913765" rtl="0" eaLnBrk="1" latinLnBrk="0" hangingPunct="1">
              <a:lnSpc>
                <a:spcPts val="2900"/>
              </a:lnSpc>
              <a:spcBef>
                <a:spcPts val="0"/>
              </a:spcBef>
              <a:buFont typeface="Arial" panose="020B0604020202090204" pitchFamily="34" charset="0"/>
              <a:buNone/>
              <a:defRPr sz="1650" kern="1200">
                <a:solidFill>
                  <a:schemeClr val="tx1"/>
                </a:solidFill>
                <a:latin typeface="+mn-lt"/>
                <a:ea typeface="+mn-ea"/>
                <a:cs typeface="+mn-cs"/>
              </a:defRPr>
            </a:lvl3pPr>
            <a:lvl4pPr marL="144145" indent="0" algn="l" defTabSz="913765" rtl="0" eaLnBrk="1" latinLnBrk="0" hangingPunct="1">
              <a:lnSpc>
                <a:spcPts val="2900"/>
              </a:lnSpc>
              <a:spcBef>
                <a:spcPts val="0"/>
              </a:spcBef>
              <a:buFont typeface="+mj-lt"/>
              <a:buNone/>
              <a:defRPr sz="1650" kern="1200">
                <a:solidFill>
                  <a:schemeClr val="tx1"/>
                </a:solidFill>
                <a:latin typeface="+mn-lt"/>
                <a:ea typeface="+mn-ea"/>
                <a:cs typeface="+mn-cs"/>
              </a:defRPr>
            </a:lvl4pPr>
            <a:lvl5pPr marL="467995" indent="0" algn="l" defTabSz="913765" rtl="0" eaLnBrk="1" latinLnBrk="0" hangingPunct="1">
              <a:lnSpc>
                <a:spcPts val="2900"/>
              </a:lnSpc>
              <a:spcBef>
                <a:spcPts val="0"/>
              </a:spcBef>
              <a:buFontTx/>
              <a:buNone/>
              <a:defRPr sz="165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endParaRPr lang="en-US" sz="1600" dirty="0"/>
          </a:p>
        </p:txBody>
      </p:sp>
      <p:sp>
        <p:nvSpPr>
          <p:cNvPr id="15" name="幻灯片编号"/>
          <p:cNvSpPr txBox="1"/>
          <p:nvPr/>
        </p:nvSpPr>
        <p:spPr>
          <a:xfrm>
            <a:off x="6395965" y="9220199"/>
            <a:ext cx="206097" cy="287479"/>
          </a:xfrm>
          <a:prstGeom prst="rect">
            <a:avLst/>
          </a:prstGeom>
        </p:spPr>
        <p:txBody>
          <a:bodyPr vert="horz" lIns="0" tIns="0" rIns="0" bIns="0" rtlCol="0" anchor="t" anchorCtr="0"/>
          <a:lstStyle>
            <a:defPPr>
              <a:defRPr lang="de-DE"/>
            </a:defPPr>
            <a:lvl1pPr marL="0" algn="r" defTabSz="913765" rtl="0" eaLnBrk="1" latinLnBrk="0" hangingPunct="1">
              <a:defRPr sz="9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fld id="{86CB4B4D-7CA3-9044-876B-883B54F8677D}" type="slidenum">
              <a:rPr lang="en-US" smtClean="0"/>
              <a:t>11</a:t>
            </a:fld>
            <a:endParaRPr lang="en-US"/>
          </a:p>
        </p:txBody>
      </p:sp>
      <p:sp>
        <p:nvSpPr>
          <p:cNvPr id="6" name="Content Placeholder 5">
            <a:extLst>
              <a:ext uri="{FF2B5EF4-FFF2-40B4-BE49-F238E27FC236}">
                <a16:creationId xmlns:a16="http://schemas.microsoft.com/office/drawing/2014/main" id="{AB9751FA-6588-5CA4-A03C-80E1AA0EAEC5}"/>
              </a:ext>
            </a:extLst>
          </p:cNvPr>
          <p:cNvSpPr>
            <a:spLocks noGrp="1"/>
          </p:cNvSpPr>
          <p:nvPr>
            <p:ph idx="1"/>
          </p:nvPr>
        </p:nvSpPr>
        <p:spPr/>
        <p:txBody>
          <a:bodyPr/>
          <a:lstStyle/>
          <a:p>
            <a:r>
              <a:rPr lang="en-DE" dirty="0"/>
              <a:t> </a:t>
            </a:r>
          </a:p>
        </p:txBody>
      </p:sp>
      <p:pic>
        <p:nvPicPr>
          <p:cNvPr id="5" name="Picture 4" descr="Table&#10;&#10;Description automatically generated with low confidence">
            <a:extLst>
              <a:ext uri="{FF2B5EF4-FFF2-40B4-BE49-F238E27FC236}">
                <a16:creationId xmlns:a16="http://schemas.microsoft.com/office/drawing/2014/main" id="{68AF72D1-A645-3608-A25E-CC0C057CB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7250" y="1806014"/>
            <a:ext cx="7429500" cy="3901881"/>
          </a:xfrm>
          <a:prstGeom prst="rect">
            <a:avLst/>
          </a:prstGeom>
        </p:spPr>
      </p:pic>
    </p:spTree>
    <p:extLst>
      <p:ext uri="{BB962C8B-B14F-4D97-AF65-F5344CB8AC3E}">
        <p14:creationId xmlns:p14="http://schemas.microsoft.com/office/powerpoint/2010/main" val="276777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Agenda </a:t>
            </a:r>
          </a:p>
        </p:txBody>
      </p:sp>
      <p:graphicFrame>
        <p:nvGraphicFramePr>
          <p:cNvPr id="8" name="Inhaltsplatzhalter 11"/>
          <p:cNvGraphicFramePr/>
          <p:nvPr>
            <p:extLst>
              <p:ext uri="{D42A27DB-BD31-4B8C-83A1-F6EECF244321}">
                <p14:modId xmlns:p14="http://schemas.microsoft.com/office/powerpoint/2010/main" val="1441425728"/>
              </p:ext>
            </p:extLst>
          </p:nvPr>
        </p:nvGraphicFramePr>
        <p:xfrm>
          <a:off x="322339" y="1456705"/>
          <a:ext cx="8497812" cy="4564055"/>
        </p:xfrm>
        <a:graphic>
          <a:graphicData uri="http://schemas.openxmlformats.org/drawingml/2006/table">
            <a:tbl>
              <a:tblPr/>
              <a:tblGrid>
                <a:gridCol w="8497812">
                  <a:extLst>
                    <a:ext uri="{9D8B030D-6E8A-4147-A177-3AD203B41FA5}">
                      <a16:colId xmlns:a16="http://schemas.microsoft.com/office/drawing/2014/main" val="20000"/>
                    </a:ext>
                  </a:extLst>
                </a:gridCol>
              </a:tblGrid>
              <a:tr h="432060">
                <a:tc>
                  <a:txBody>
                    <a:bodyPr/>
                    <a:lstStyle/>
                    <a:p>
                      <a:pPr marL="0" marR="0" indent="0" algn="l" defTabSz="913765" rtl="0" eaLnBrk="1" fontAlgn="b" latinLnBrk="0" hangingPunct="1">
                        <a:lnSpc>
                          <a:spcPct val="100000"/>
                        </a:lnSpc>
                        <a:spcBef>
                          <a:spcPts val="0"/>
                        </a:spcBef>
                        <a:spcAft>
                          <a:spcPts val="0"/>
                        </a:spcAft>
                        <a:buClrTx/>
                        <a:buSzTx/>
                        <a:buFontTx/>
                        <a:buNone/>
                        <a:defRPr/>
                      </a:pPr>
                      <a:endParaRPr lang="de-DE" sz="1800" b="1" i="0" u="none" strike="noStrike" dirty="0">
                        <a:solidFill>
                          <a:schemeClr val="tx1"/>
                        </a:solidFill>
                        <a:effectLst/>
                        <a:latin typeface="Calibri"/>
                      </a:endParaRPr>
                    </a:p>
                  </a:txBody>
                  <a:tcPr marL="9525" marR="9525" marT="36000" marB="0" anchor="ctr">
                    <a:lnL>
                      <a:noFill/>
                    </a:lnL>
                    <a:lnR>
                      <a:noFill/>
                    </a:lnR>
                    <a:lnT>
                      <a:noFill/>
                    </a:lnT>
                    <a:lnB w="6350" cap="flat" cmpd="sng" algn="ctr">
                      <a:solidFill>
                        <a:srgbClr val="F59E00"/>
                      </a:solidFill>
                      <a:prstDash val="solid"/>
                      <a:round/>
                      <a:headEnd type="none" w="med" len="med"/>
                      <a:tailEnd type="none" w="med" len="med"/>
                    </a:lnB>
                  </a:tcPr>
                </a:tc>
                <a:extLst>
                  <a:ext uri="{0D108BD9-81ED-4DB2-BD59-A6C34878D82A}">
                    <a16:rowId xmlns:a16="http://schemas.microsoft.com/office/drawing/2014/main" val="10000"/>
                  </a:ext>
                </a:extLst>
              </a:tr>
              <a:tr h="452634">
                <a:tc>
                  <a:txBody>
                    <a:bodyPr/>
                    <a:lstStyle/>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Problem Definition </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Gathering Information</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err="1">
                          <a:solidFill>
                            <a:srgbClr val="002750"/>
                          </a:solidFill>
                          <a:latin typeface="+mn-lt"/>
                          <a:cs typeface="Calibri" pitchFamily="34" charset="0"/>
                        </a:rPr>
                        <a:t>Exploratory</a:t>
                      </a:r>
                      <a:r>
                        <a:rPr lang="de-DE" altLang="de-DE" sz="2500" b="0" dirty="0">
                          <a:solidFill>
                            <a:srgbClr val="002750"/>
                          </a:solidFill>
                          <a:latin typeface="+mn-lt"/>
                          <a:cs typeface="Calibri" pitchFamily="34" charset="0"/>
                        </a:rPr>
                        <a:t> Analysis</a:t>
                      </a:r>
                    </a:p>
                    <a:p>
                      <a:pPr marL="271780" lvl="2" indent="-186055" eaLnBrk="1" hangingPunct="1">
                        <a:lnSpc>
                          <a:spcPct val="150000"/>
                        </a:lnSpc>
                        <a:spcBef>
                          <a:spcPts val="0"/>
                        </a:spcBef>
                        <a:buSzPct val="95000"/>
                        <a:buFont typeface="Arial" panose="020B0604020202090204" pitchFamily="34" charset="0"/>
                        <a:buChar char="•"/>
                      </a:pPr>
                      <a:r>
                        <a:rPr lang="de-DE" altLang="de-DE" sz="2500" b="1" dirty="0">
                          <a:solidFill>
                            <a:srgbClr val="002750"/>
                          </a:solidFill>
                          <a:latin typeface="+mn-lt"/>
                          <a:cs typeface="Calibri" pitchFamily="34" charset="0"/>
                        </a:rPr>
                        <a:t>Model Choice </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Fit The Model</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Model Use and Backtesting</a:t>
                      </a: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txBody>
                  <a:tcPr marL="9525" marR="9525" marT="36000" marB="72000" anchor="ctr">
                    <a:lnL>
                      <a:noFill/>
                    </a:lnL>
                    <a:lnR>
                      <a:noFill/>
                    </a:lnR>
                    <a:lnT w="6350" cap="flat" cmpd="sng" algn="ctr">
                      <a:solidFill>
                        <a:srgbClr val="F59E00"/>
                      </a:solidFill>
                      <a:prstDash val="solid"/>
                      <a:round/>
                      <a:headEnd type="none" w="med" len="med"/>
                      <a:tailEnd type="none" w="med" len="med"/>
                    </a:lnT>
                    <a:lnB w="6350" cap="flat" cmpd="sng" algn="ctr">
                      <a:no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bl>
          </a:graphicData>
        </a:graphic>
      </p:graphicFrame>
      <p:sp>
        <p:nvSpPr>
          <p:cNvPr id="31" name="Foliennummernplatzhalter 30"/>
          <p:cNvSpPr>
            <a:spLocks noGrp="1"/>
          </p:cNvSpPr>
          <p:nvPr>
            <p:ph type="sldNum" sz="quarter" idx="4"/>
          </p:nvPr>
        </p:nvSpPr>
        <p:spPr/>
        <p:txBody>
          <a:bodyPr/>
          <a:lstStyle/>
          <a:p>
            <a:fld id="{8B81FD52-6552-4A22-ABF0-280D6EB48E63}" type="slidenum">
              <a:rPr lang="de-DE" smtClean="0"/>
              <a:t>12</a:t>
            </a:fld>
            <a:endParaRPr lang="de-DE" dirty="0"/>
          </a:p>
        </p:txBody>
      </p:sp>
    </p:spTree>
    <p:extLst>
      <p:ext uri="{BB962C8B-B14F-4D97-AF65-F5344CB8AC3E}">
        <p14:creationId xmlns:p14="http://schemas.microsoft.com/office/powerpoint/2010/main" val="330706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Model Choice</a:t>
            </a:r>
          </a:p>
        </p:txBody>
      </p:sp>
      <p:sp>
        <p:nvSpPr>
          <p:cNvPr id="5" name="Inhaltsplatzhalter 4"/>
          <p:cNvSpPr>
            <a:spLocks noGrp="1"/>
          </p:cNvSpPr>
          <p:nvPr>
            <p:ph idx="1"/>
          </p:nvPr>
        </p:nvSpPr>
        <p:spPr/>
        <p:txBody>
          <a:bodyPr/>
          <a:lstStyle/>
          <a:p>
            <a:r>
              <a:rPr lang="de-DE" dirty="0"/>
              <a:t>ARIMA Model &amp; Linear Regression  </a:t>
            </a:r>
            <a:endParaRPr lang="de-DE" sz="1600" dirty="0"/>
          </a:p>
        </p:txBody>
      </p:sp>
      <p:sp>
        <p:nvSpPr>
          <p:cNvPr id="17" name="Textplatzhalter 16"/>
          <p:cNvSpPr>
            <a:spLocks noGrp="1"/>
          </p:cNvSpPr>
          <p:nvPr>
            <p:ph type="body" sz="quarter" idx="13"/>
          </p:nvPr>
        </p:nvSpPr>
        <p:spPr>
          <a:xfrm>
            <a:off x="666000" y="1778815"/>
            <a:ext cx="7588484" cy="3177288"/>
          </a:xfrm>
        </p:spPr>
        <p:txBody>
          <a:bodyPr/>
          <a:lstStyle/>
          <a:p>
            <a:r>
              <a:rPr lang="en-US" sz="1600" dirty="0"/>
              <a:t>ARIMA model is chosen for forecasting </a:t>
            </a:r>
          </a:p>
          <a:p>
            <a:pPr marL="0" indent="0">
              <a:buNone/>
            </a:pPr>
            <a:endParaRPr lang="en-US" sz="1600" dirty="0"/>
          </a:p>
          <a:p>
            <a:r>
              <a:rPr lang="en-GB" dirty="0"/>
              <a:t>ARIMA: Make forecasts based only on the past values of the forecast variable. The model assumes that future values of a variable linearly depend on its past values It includes also other independent (predictor) variables.</a:t>
            </a:r>
          </a:p>
          <a:p>
            <a:endParaRPr lang="en-US" sz="1600" dirty="0"/>
          </a:p>
          <a:p>
            <a:r>
              <a:rPr lang="en-US" sz="1600" dirty="0"/>
              <a:t>Multiple linear regression: </a:t>
            </a:r>
            <a:r>
              <a:rPr lang="en-GB" sz="1600" dirty="0"/>
              <a:t>E</a:t>
            </a:r>
            <a:r>
              <a:rPr lang="en-GB" dirty="0"/>
              <a:t>stimate the relationship between two or more independent variables and one dependent variable</a:t>
            </a:r>
            <a:endParaRPr lang="en-US" sz="1600" dirty="0"/>
          </a:p>
          <a:p>
            <a:pPr marL="0" indent="0">
              <a:buNone/>
            </a:pPr>
            <a:endParaRPr lang="en-US" sz="1600" dirty="0"/>
          </a:p>
        </p:txBody>
      </p:sp>
      <p:sp>
        <p:nvSpPr>
          <p:cNvPr id="32" name="Foliennummernplatzhalter 31"/>
          <p:cNvSpPr>
            <a:spLocks noGrp="1"/>
          </p:cNvSpPr>
          <p:nvPr>
            <p:ph type="sldNum" sz="quarter" idx="4"/>
          </p:nvPr>
        </p:nvSpPr>
        <p:spPr/>
        <p:txBody>
          <a:bodyPr/>
          <a:lstStyle/>
          <a:p>
            <a:fld id="{8B81FD52-6552-4A22-ABF0-280D6EB48E63}" type="slidenum">
              <a:rPr lang="de-DE" smtClean="0"/>
              <a:t>13</a:t>
            </a:fld>
            <a:endParaRPr lang="de-DE" dirty="0"/>
          </a:p>
        </p:txBody>
      </p:sp>
    </p:spTree>
    <p:extLst>
      <p:ext uri="{BB962C8B-B14F-4D97-AF65-F5344CB8AC3E}">
        <p14:creationId xmlns:p14="http://schemas.microsoft.com/office/powerpoint/2010/main" val="3082807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Model Choice</a:t>
            </a:r>
          </a:p>
        </p:txBody>
      </p:sp>
      <p:sp>
        <p:nvSpPr>
          <p:cNvPr id="5" name="Inhaltsplatzhalter 4"/>
          <p:cNvSpPr>
            <a:spLocks noGrp="1"/>
          </p:cNvSpPr>
          <p:nvPr>
            <p:ph idx="1"/>
          </p:nvPr>
        </p:nvSpPr>
        <p:spPr/>
        <p:txBody>
          <a:bodyPr/>
          <a:lstStyle/>
          <a:p>
            <a:r>
              <a:rPr lang="de-DE" dirty="0"/>
              <a:t>ARIMA Model &amp; Linear Regression  </a:t>
            </a:r>
            <a:endParaRPr lang="de-DE" sz="1600" dirty="0"/>
          </a:p>
        </p:txBody>
      </p:sp>
      <p:sp>
        <p:nvSpPr>
          <p:cNvPr id="32" name="Foliennummernplatzhalter 31"/>
          <p:cNvSpPr>
            <a:spLocks noGrp="1"/>
          </p:cNvSpPr>
          <p:nvPr>
            <p:ph type="sldNum" sz="quarter" idx="4"/>
          </p:nvPr>
        </p:nvSpPr>
        <p:spPr/>
        <p:txBody>
          <a:bodyPr/>
          <a:lstStyle/>
          <a:p>
            <a:fld id="{8B81FD52-6552-4A22-ABF0-280D6EB48E63}" type="slidenum">
              <a:rPr lang="de-DE" smtClean="0"/>
              <a:t>14</a:t>
            </a:fld>
            <a:endParaRPr lang="de-DE" dirty="0"/>
          </a:p>
        </p:txBody>
      </p:sp>
      <p:sp>
        <p:nvSpPr>
          <p:cNvPr id="3" name="Text Placeholder 2">
            <a:extLst>
              <a:ext uri="{FF2B5EF4-FFF2-40B4-BE49-F238E27FC236}">
                <a16:creationId xmlns:a16="http://schemas.microsoft.com/office/drawing/2014/main" id="{A9AFF73A-43AC-5826-B339-0595C52A69E2}"/>
              </a:ext>
            </a:extLst>
          </p:cNvPr>
          <p:cNvSpPr>
            <a:spLocks noGrp="1"/>
          </p:cNvSpPr>
          <p:nvPr>
            <p:ph type="body" sz="quarter" idx="13"/>
          </p:nvPr>
        </p:nvSpPr>
        <p:spPr>
          <a:xfrm>
            <a:off x="612776" y="1840356"/>
            <a:ext cx="4103688" cy="3177288"/>
          </a:xfrm>
        </p:spPr>
        <p:txBody>
          <a:bodyPr/>
          <a:lstStyle/>
          <a:p>
            <a:r>
              <a:rPr lang="en-DE" dirty="0"/>
              <a:t>Multiple Linear Regression </a:t>
            </a:r>
          </a:p>
        </p:txBody>
      </p:sp>
      <p:pic>
        <p:nvPicPr>
          <p:cNvPr id="7" name="Picture 6" descr="Text&#10;&#10;Description automatically generated with medium confidence">
            <a:extLst>
              <a:ext uri="{FF2B5EF4-FFF2-40B4-BE49-F238E27FC236}">
                <a16:creationId xmlns:a16="http://schemas.microsoft.com/office/drawing/2014/main" id="{A05ABA2D-C0EA-A6D8-1B06-60FEDFBED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132" y="2334957"/>
            <a:ext cx="5207000" cy="889000"/>
          </a:xfrm>
          <a:prstGeom prst="rect">
            <a:avLst/>
          </a:prstGeom>
        </p:spPr>
      </p:pic>
      <p:sp>
        <p:nvSpPr>
          <p:cNvPr id="10" name="Text Placeholder 2">
            <a:extLst>
              <a:ext uri="{FF2B5EF4-FFF2-40B4-BE49-F238E27FC236}">
                <a16:creationId xmlns:a16="http://schemas.microsoft.com/office/drawing/2014/main" id="{D842E010-3434-F10F-DD40-78FB84E14C9F}"/>
              </a:ext>
            </a:extLst>
          </p:cNvPr>
          <p:cNvSpPr txBox="1">
            <a:spLocks/>
          </p:cNvSpPr>
          <p:nvPr/>
        </p:nvSpPr>
        <p:spPr>
          <a:xfrm>
            <a:off x="612776" y="3230712"/>
            <a:ext cx="4103688" cy="3177288"/>
          </a:xfrm>
          <a:prstGeom prst="rect">
            <a:avLst/>
          </a:prstGeom>
        </p:spPr>
        <p:txBody>
          <a:bodyPr vert="horz" lIns="0" tIns="0" rIns="0" bIns="0" rtlCol="0">
            <a:noAutofit/>
          </a:bodyPr>
          <a:lstStyle>
            <a:lvl1pPr marL="179705" indent="-179705" algn="l" defTabSz="913765" rtl="0" eaLnBrk="1" latinLnBrk="0" hangingPunct="1">
              <a:lnSpc>
                <a:spcPts val="2900"/>
              </a:lnSpc>
              <a:spcBef>
                <a:spcPts val="0"/>
              </a:spcBef>
              <a:buFont typeface="Arial" panose="020B0604020202090204" pitchFamily="34" charset="0"/>
              <a:buChar char="•"/>
              <a:defRPr sz="1650" kern="1200">
                <a:solidFill>
                  <a:schemeClr val="tx1"/>
                </a:solidFill>
                <a:latin typeface="+mn-lt"/>
                <a:ea typeface="+mn-ea"/>
                <a:cs typeface="+mn-cs"/>
              </a:defRPr>
            </a:lvl1pPr>
            <a:lvl2pPr marL="0" indent="0" algn="l" defTabSz="913765" rtl="0" eaLnBrk="1" latinLnBrk="0" hangingPunct="1">
              <a:lnSpc>
                <a:spcPts val="2900"/>
              </a:lnSpc>
              <a:spcBef>
                <a:spcPts val="0"/>
              </a:spcBef>
              <a:buFont typeface="Arial" panose="020B0604020202090204" pitchFamily="34" charset="0"/>
              <a:buNone/>
              <a:defRPr sz="1650" b="1" kern="1200">
                <a:solidFill>
                  <a:schemeClr val="tx1"/>
                </a:solidFill>
                <a:latin typeface="+mn-lt"/>
                <a:ea typeface="+mn-ea"/>
                <a:cs typeface="+mn-cs"/>
              </a:defRPr>
            </a:lvl2pPr>
            <a:lvl3pPr marL="179705" indent="-179705" algn="l" defTabSz="913765" rtl="0" eaLnBrk="1" latinLnBrk="0" hangingPunct="1">
              <a:lnSpc>
                <a:spcPts val="2900"/>
              </a:lnSpc>
              <a:spcBef>
                <a:spcPts val="0"/>
              </a:spcBef>
              <a:buFont typeface="Arial" panose="020B0604020202090204" pitchFamily="34" charset="0"/>
              <a:buChar char="•"/>
              <a:defRPr sz="1650" kern="1200">
                <a:solidFill>
                  <a:schemeClr val="tx1"/>
                </a:solidFill>
                <a:latin typeface="+mn-lt"/>
                <a:ea typeface="+mn-ea"/>
                <a:cs typeface="+mn-cs"/>
              </a:defRPr>
            </a:lvl3pPr>
            <a:lvl4pPr marL="467995" indent="-288290" algn="l" defTabSz="913765" rtl="0" eaLnBrk="1" latinLnBrk="0" hangingPunct="1">
              <a:lnSpc>
                <a:spcPts val="2900"/>
              </a:lnSpc>
              <a:spcBef>
                <a:spcPts val="0"/>
              </a:spcBef>
              <a:buFont typeface="+mj-lt"/>
              <a:buAutoNum type="arabicPeriod"/>
              <a:defRPr sz="1650" kern="1200">
                <a:solidFill>
                  <a:schemeClr val="tx1"/>
                </a:solidFill>
                <a:latin typeface="+mn-lt"/>
                <a:ea typeface="+mn-ea"/>
                <a:cs typeface="+mn-cs"/>
              </a:defRPr>
            </a:lvl4pPr>
            <a:lvl5pPr marL="467995" indent="0" algn="l" defTabSz="913765" rtl="0" eaLnBrk="1" latinLnBrk="0" hangingPunct="1">
              <a:lnSpc>
                <a:spcPts val="2900"/>
              </a:lnSpc>
              <a:spcBef>
                <a:spcPts val="0"/>
              </a:spcBef>
              <a:buFontTx/>
              <a:buNone/>
              <a:defRPr sz="165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en-DE" dirty="0"/>
              <a:t>ARIMA</a:t>
            </a:r>
          </a:p>
        </p:txBody>
      </p:sp>
      <p:pic>
        <p:nvPicPr>
          <p:cNvPr id="9" name="Picture 8" descr="A picture containing shape&#10;&#10;Description automatically generated">
            <a:extLst>
              <a:ext uri="{FF2B5EF4-FFF2-40B4-BE49-F238E27FC236}">
                <a16:creationId xmlns:a16="http://schemas.microsoft.com/office/drawing/2014/main" id="{92AE3B16-2414-938C-1936-8F32CD9E9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132" y="4056314"/>
            <a:ext cx="4572000" cy="812800"/>
          </a:xfrm>
          <a:prstGeom prst="rect">
            <a:avLst/>
          </a:prstGeom>
        </p:spPr>
      </p:pic>
    </p:spTree>
    <p:extLst>
      <p:ext uri="{BB962C8B-B14F-4D97-AF65-F5344CB8AC3E}">
        <p14:creationId xmlns:p14="http://schemas.microsoft.com/office/powerpoint/2010/main" val="3219697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Agenda </a:t>
            </a:r>
          </a:p>
        </p:txBody>
      </p:sp>
      <p:graphicFrame>
        <p:nvGraphicFramePr>
          <p:cNvPr id="8" name="Inhaltsplatzhalter 11"/>
          <p:cNvGraphicFramePr/>
          <p:nvPr>
            <p:extLst>
              <p:ext uri="{D42A27DB-BD31-4B8C-83A1-F6EECF244321}">
                <p14:modId xmlns:p14="http://schemas.microsoft.com/office/powerpoint/2010/main" val="1942738179"/>
              </p:ext>
            </p:extLst>
          </p:nvPr>
        </p:nvGraphicFramePr>
        <p:xfrm>
          <a:off x="322339" y="1456705"/>
          <a:ext cx="8497812" cy="4564055"/>
        </p:xfrm>
        <a:graphic>
          <a:graphicData uri="http://schemas.openxmlformats.org/drawingml/2006/table">
            <a:tbl>
              <a:tblPr/>
              <a:tblGrid>
                <a:gridCol w="8497812">
                  <a:extLst>
                    <a:ext uri="{9D8B030D-6E8A-4147-A177-3AD203B41FA5}">
                      <a16:colId xmlns:a16="http://schemas.microsoft.com/office/drawing/2014/main" val="20000"/>
                    </a:ext>
                  </a:extLst>
                </a:gridCol>
              </a:tblGrid>
              <a:tr h="432060">
                <a:tc>
                  <a:txBody>
                    <a:bodyPr/>
                    <a:lstStyle/>
                    <a:p>
                      <a:pPr marL="0" marR="0" indent="0" algn="l" defTabSz="913765" rtl="0" eaLnBrk="1" fontAlgn="b" latinLnBrk="0" hangingPunct="1">
                        <a:lnSpc>
                          <a:spcPct val="100000"/>
                        </a:lnSpc>
                        <a:spcBef>
                          <a:spcPts val="0"/>
                        </a:spcBef>
                        <a:spcAft>
                          <a:spcPts val="0"/>
                        </a:spcAft>
                        <a:buClrTx/>
                        <a:buSzTx/>
                        <a:buFontTx/>
                        <a:buNone/>
                        <a:defRPr/>
                      </a:pPr>
                      <a:endParaRPr lang="de-DE" sz="1800" b="1" i="0" u="none" strike="noStrike" dirty="0">
                        <a:solidFill>
                          <a:schemeClr val="tx1"/>
                        </a:solidFill>
                        <a:effectLst/>
                        <a:latin typeface="Calibri"/>
                      </a:endParaRPr>
                    </a:p>
                  </a:txBody>
                  <a:tcPr marL="9525" marR="9525" marT="36000" marB="0" anchor="ctr">
                    <a:lnL>
                      <a:noFill/>
                    </a:lnL>
                    <a:lnR>
                      <a:noFill/>
                    </a:lnR>
                    <a:lnT>
                      <a:noFill/>
                    </a:lnT>
                    <a:lnB w="6350" cap="flat" cmpd="sng" algn="ctr">
                      <a:solidFill>
                        <a:srgbClr val="F59E00"/>
                      </a:solidFill>
                      <a:prstDash val="solid"/>
                      <a:round/>
                      <a:headEnd type="none" w="med" len="med"/>
                      <a:tailEnd type="none" w="med" len="med"/>
                    </a:lnB>
                  </a:tcPr>
                </a:tc>
                <a:extLst>
                  <a:ext uri="{0D108BD9-81ED-4DB2-BD59-A6C34878D82A}">
                    <a16:rowId xmlns:a16="http://schemas.microsoft.com/office/drawing/2014/main" val="10000"/>
                  </a:ext>
                </a:extLst>
              </a:tr>
              <a:tr h="452634">
                <a:tc>
                  <a:txBody>
                    <a:bodyPr/>
                    <a:lstStyle/>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Problem Definition </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Gathering Information</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err="1">
                          <a:solidFill>
                            <a:srgbClr val="002750"/>
                          </a:solidFill>
                          <a:latin typeface="+mn-lt"/>
                          <a:cs typeface="Calibri" pitchFamily="34" charset="0"/>
                        </a:rPr>
                        <a:t>Exploratory</a:t>
                      </a:r>
                      <a:r>
                        <a:rPr lang="de-DE" altLang="de-DE" sz="2500" b="0" dirty="0">
                          <a:solidFill>
                            <a:srgbClr val="002750"/>
                          </a:solidFill>
                          <a:latin typeface="+mn-lt"/>
                          <a:cs typeface="Calibri" pitchFamily="34" charset="0"/>
                        </a:rPr>
                        <a:t> Analysis</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Model Choice </a:t>
                      </a:r>
                    </a:p>
                    <a:p>
                      <a:pPr marL="271780" lvl="2" indent="-186055" eaLnBrk="1" hangingPunct="1">
                        <a:lnSpc>
                          <a:spcPct val="150000"/>
                        </a:lnSpc>
                        <a:spcBef>
                          <a:spcPts val="0"/>
                        </a:spcBef>
                        <a:buSzPct val="95000"/>
                        <a:buFont typeface="Arial" panose="020B0604020202090204" pitchFamily="34" charset="0"/>
                        <a:buChar char="•"/>
                      </a:pPr>
                      <a:r>
                        <a:rPr lang="de-DE" altLang="de-DE" sz="2500" b="1" dirty="0">
                          <a:solidFill>
                            <a:srgbClr val="002750"/>
                          </a:solidFill>
                          <a:latin typeface="+mn-lt"/>
                          <a:cs typeface="Calibri" pitchFamily="34" charset="0"/>
                        </a:rPr>
                        <a:t>Fit The Model</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Model Use and Backtesting</a:t>
                      </a: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txBody>
                  <a:tcPr marL="9525" marR="9525" marT="36000" marB="72000" anchor="ctr">
                    <a:lnL>
                      <a:noFill/>
                    </a:lnL>
                    <a:lnR>
                      <a:noFill/>
                    </a:lnR>
                    <a:lnT w="6350" cap="flat" cmpd="sng" algn="ctr">
                      <a:solidFill>
                        <a:srgbClr val="F59E00"/>
                      </a:solidFill>
                      <a:prstDash val="solid"/>
                      <a:round/>
                      <a:headEnd type="none" w="med" len="med"/>
                      <a:tailEnd type="none" w="med" len="med"/>
                    </a:lnT>
                    <a:lnB w="6350" cap="flat" cmpd="sng" algn="ctr">
                      <a:no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bl>
          </a:graphicData>
        </a:graphic>
      </p:graphicFrame>
      <p:sp>
        <p:nvSpPr>
          <p:cNvPr id="31" name="Foliennummernplatzhalter 30"/>
          <p:cNvSpPr>
            <a:spLocks noGrp="1"/>
          </p:cNvSpPr>
          <p:nvPr>
            <p:ph type="sldNum" sz="quarter" idx="4"/>
          </p:nvPr>
        </p:nvSpPr>
        <p:spPr/>
        <p:txBody>
          <a:bodyPr/>
          <a:lstStyle/>
          <a:p>
            <a:fld id="{8B81FD52-6552-4A22-ABF0-280D6EB48E63}" type="slidenum">
              <a:rPr lang="de-DE" smtClean="0"/>
              <a:t>15</a:t>
            </a:fld>
            <a:endParaRPr lang="de-DE" dirty="0"/>
          </a:p>
        </p:txBody>
      </p:sp>
    </p:spTree>
    <p:extLst>
      <p:ext uri="{BB962C8B-B14F-4D97-AF65-F5344CB8AC3E}">
        <p14:creationId xmlns:p14="http://schemas.microsoft.com/office/powerpoint/2010/main" val="1994714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Fit Model </a:t>
            </a:r>
          </a:p>
        </p:txBody>
      </p:sp>
      <p:sp>
        <p:nvSpPr>
          <p:cNvPr id="32" name="Foliennummernplatzhalter 31"/>
          <p:cNvSpPr>
            <a:spLocks noGrp="1"/>
          </p:cNvSpPr>
          <p:nvPr>
            <p:ph type="sldNum" sz="quarter" idx="4"/>
          </p:nvPr>
        </p:nvSpPr>
        <p:spPr/>
        <p:txBody>
          <a:bodyPr/>
          <a:lstStyle/>
          <a:p>
            <a:fld id="{8B81FD52-6552-4A22-ABF0-280D6EB48E63}" type="slidenum">
              <a:rPr lang="de-DE" smtClean="0"/>
              <a:t>16</a:t>
            </a:fld>
            <a:endParaRPr lang="de-DE" dirty="0"/>
          </a:p>
        </p:txBody>
      </p:sp>
      <p:sp>
        <p:nvSpPr>
          <p:cNvPr id="2" name="Rounded Rectangle 1">
            <a:extLst>
              <a:ext uri="{FF2B5EF4-FFF2-40B4-BE49-F238E27FC236}">
                <a16:creationId xmlns:a16="http://schemas.microsoft.com/office/drawing/2014/main" id="{9CE0AFA7-5044-E2A3-2F6C-41381747569E}"/>
              </a:ext>
            </a:extLst>
          </p:cNvPr>
          <p:cNvSpPr/>
          <p:nvPr/>
        </p:nvSpPr>
        <p:spPr>
          <a:xfrm>
            <a:off x="777226" y="1354258"/>
            <a:ext cx="1827068" cy="7377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DE" dirty="0"/>
              <a:t>ADF Testing </a:t>
            </a:r>
          </a:p>
        </p:txBody>
      </p:sp>
      <p:sp>
        <p:nvSpPr>
          <p:cNvPr id="7" name="Rounded Rectangle 6">
            <a:extLst>
              <a:ext uri="{FF2B5EF4-FFF2-40B4-BE49-F238E27FC236}">
                <a16:creationId xmlns:a16="http://schemas.microsoft.com/office/drawing/2014/main" id="{9D43429E-4EB2-1FF7-986A-521532F5E5A1}"/>
              </a:ext>
            </a:extLst>
          </p:cNvPr>
          <p:cNvSpPr/>
          <p:nvPr/>
        </p:nvSpPr>
        <p:spPr>
          <a:xfrm>
            <a:off x="3466227" y="1354257"/>
            <a:ext cx="1827068" cy="7377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D</a:t>
            </a:r>
            <a:r>
              <a:rPr lang="en-DE" dirty="0"/>
              <a:t>ata Split</a:t>
            </a:r>
          </a:p>
        </p:txBody>
      </p:sp>
      <p:sp>
        <p:nvSpPr>
          <p:cNvPr id="8" name="Rounded Rectangle 7">
            <a:extLst>
              <a:ext uri="{FF2B5EF4-FFF2-40B4-BE49-F238E27FC236}">
                <a16:creationId xmlns:a16="http://schemas.microsoft.com/office/drawing/2014/main" id="{4C7D95F8-1CA3-B270-A397-63FCEA36B255}"/>
              </a:ext>
            </a:extLst>
          </p:cNvPr>
          <p:cNvSpPr/>
          <p:nvPr/>
        </p:nvSpPr>
        <p:spPr>
          <a:xfrm>
            <a:off x="6313127" y="1354256"/>
            <a:ext cx="1827068" cy="7377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Model</a:t>
            </a:r>
            <a:endParaRPr lang="en-DE" dirty="0"/>
          </a:p>
        </p:txBody>
      </p:sp>
      <p:pic>
        <p:nvPicPr>
          <p:cNvPr id="10" name="Picture 9" descr="Text&#10;&#10;Description automatically generated">
            <a:extLst>
              <a:ext uri="{FF2B5EF4-FFF2-40B4-BE49-F238E27FC236}">
                <a16:creationId xmlns:a16="http://schemas.microsoft.com/office/drawing/2014/main" id="{470AF0FB-5503-2942-6F4B-BA0472073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99" y="3429000"/>
            <a:ext cx="3271255" cy="2260600"/>
          </a:xfrm>
          <a:prstGeom prst="rect">
            <a:avLst/>
          </a:prstGeom>
        </p:spPr>
      </p:pic>
      <p:sp>
        <p:nvSpPr>
          <p:cNvPr id="11" name="TextBox 10">
            <a:extLst>
              <a:ext uri="{FF2B5EF4-FFF2-40B4-BE49-F238E27FC236}">
                <a16:creationId xmlns:a16="http://schemas.microsoft.com/office/drawing/2014/main" id="{DD74C2CB-4F9E-F2AC-094F-CBD4EDA4B11B}"/>
              </a:ext>
            </a:extLst>
          </p:cNvPr>
          <p:cNvSpPr txBox="1"/>
          <p:nvPr/>
        </p:nvSpPr>
        <p:spPr>
          <a:xfrm>
            <a:off x="323999" y="2253606"/>
            <a:ext cx="2992166" cy="369332"/>
          </a:xfrm>
          <a:prstGeom prst="rect">
            <a:avLst/>
          </a:prstGeom>
          <a:noFill/>
        </p:spPr>
        <p:txBody>
          <a:bodyPr wrap="none" rtlCol="0">
            <a:spAutoFit/>
          </a:bodyPr>
          <a:lstStyle/>
          <a:p>
            <a:r>
              <a:rPr lang="en-GB" dirty="0"/>
              <a:t>Augmented Dickey–Fuller test</a:t>
            </a:r>
            <a:endParaRPr lang="en-DE" dirty="0"/>
          </a:p>
        </p:txBody>
      </p:sp>
      <p:sp>
        <p:nvSpPr>
          <p:cNvPr id="12" name="Rectangle 11">
            <a:extLst>
              <a:ext uri="{FF2B5EF4-FFF2-40B4-BE49-F238E27FC236}">
                <a16:creationId xmlns:a16="http://schemas.microsoft.com/office/drawing/2014/main" id="{D6E49C0B-E7D7-F8E8-08F7-438CF3F4850D}"/>
              </a:ext>
            </a:extLst>
          </p:cNvPr>
          <p:cNvSpPr/>
          <p:nvPr/>
        </p:nvSpPr>
        <p:spPr>
          <a:xfrm>
            <a:off x="323999" y="2784531"/>
            <a:ext cx="2898679" cy="369332"/>
          </a:xfrm>
          <a:prstGeom prst="rect">
            <a:avLst/>
          </a:prstGeom>
        </p:spPr>
        <p:txBody>
          <a:bodyPr wrap="none">
            <a:spAutoFit/>
          </a:bodyPr>
          <a:lstStyle/>
          <a:p>
            <a:r>
              <a:rPr lang="en-GB" dirty="0"/>
              <a:t>Ensure the data is stationary </a:t>
            </a:r>
            <a:endParaRPr lang="en-DE" dirty="0"/>
          </a:p>
        </p:txBody>
      </p:sp>
      <p:sp>
        <p:nvSpPr>
          <p:cNvPr id="15" name="Rectangle 14">
            <a:extLst>
              <a:ext uri="{FF2B5EF4-FFF2-40B4-BE49-F238E27FC236}">
                <a16:creationId xmlns:a16="http://schemas.microsoft.com/office/drawing/2014/main" id="{05A45EB1-39A7-7E93-0DAB-EEF9A401BC8F}"/>
              </a:ext>
            </a:extLst>
          </p:cNvPr>
          <p:cNvSpPr/>
          <p:nvPr/>
        </p:nvSpPr>
        <p:spPr>
          <a:xfrm>
            <a:off x="3595254" y="2310614"/>
            <a:ext cx="1366015" cy="369332"/>
          </a:xfrm>
          <a:prstGeom prst="rect">
            <a:avLst/>
          </a:prstGeom>
        </p:spPr>
        <p:txBody>
          <a:bodyPr wrap="none">
            <a:spAutoFit/>
          </a:bodyPr>
          <a:lstStyle/>
          <a:p>
            <a:r>
              <a:rPr lang="en-GB" dirty="0"/>
              <a:t>8/2 splitting </a:t>
            </a:r>
            <a:endParaRPr lang="en-DE" dirty="0"/>
          </a:p>
        </p:txBody>
      </p:sp>
      <p:pic>
        <p:nvPicPr>
          <p:cNvPr id="18" name="Picture 17" descr="Text&#10;&#10;Description automatically generated with medium confidence">
            <a:extLst>
              <a:ext uri="{FF2B5EF4-FFF2-40B4-BE49-F238E27FC236}">
                <a16:creationId xmlns:a16="http://schemas.microsoft.com/office/drawing/2014/main" id="{E1A32047-8782-76A7-D7AD-0739B41F1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1269" y="2310614"/>
            <a:ext cx="3996000" cy="3461972"/>
          </a:xfrm>
          <a:prstGeom prst="rect">
            <a:avLst/>
          </a:prstGeom>
        </p:spPr>
      </p:pic>
    </p:spTree>
    <p:extLst>
      <p:ext uri="{BB962C8B-B14F-4D97-AF65-F5344CB8AC3E}">
        <p14:creationId xmlns:p14="http://schemas.microsoft.com/office/powerpoint/2010/main" val="1239462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Fit Model </a:t>
            </a:r>
          </a:p>
        </p:txBody>
      </p:sp>
      <p:sp>
        <p:nvSpPr>
          <p:cNvPr id="32" name="Foliennummernplatzhalter 31"/>
          <p:cNvSpPr>
            <a:spLocks noGrp="1"/>
          </p:cNvSpPr>
          <p:nvPr>
            <p:ph type="sldNum" sz="quarter" idx="4"/>
          </p:nvPr>
        </p:nvSpPr>
        <p:spPr/>
        <p:txBody>
          <a:bodyPr/>
          <a:lstStyle/>
          <a:p>
            <a:fld id="{8B81FD52-6552-4A22-ABF0-280D6EB48E63}" type="slidenum">
              <a:rPr lang="de-DE" smtClean="0"/>
              <a:t>17</a:t>
            </a:fld>
            <a:endParaRPr lang="de-DE" dirty="0"/>
          </a:p>
        </p:txBody>
      </p:sp>
      <p:sp>
        <p:nvSpPr>
          <p:cNvPr id="2" name="Rounded Rectangle 1">
            <a:extLst>
              <a:ext uri="{FF2B5EF4-FFF2-40B4-BE49-F238E27FC236}">
                <a16:creationId xmlns:a16="http://schemas.microsoft.com/office/drawing/2014/main" id="{9CE0AFA7-5044-E2A3-2F6C-41381747569E}"/>
              </a:ext>
            </a:extLst>
          </p:cNvPr>
          <p:cNvSpPr/>
          <p:nvPr/>
        </p:nvSpPr>
        <p:spPr>
          <a:xfrm>
            <a:off x="3658466" y="1364649"/>
            <a:ext cx="1827068" cy="7377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DE" dirty="0"/>
              <a:t>ADF Testing </a:t>
            </a:r>
          </a:p>
        </p:txBody>
      </p:sp>
      <p:sp>
        <p:nvSpPr>
          <p:cNvPr id="11" name="TextBox 10">
            <a:extLst>
              <a:ext uri="{FF2B5EF4-FFF2-40B4-BE49-F238E27FC236}">
                <a16:creationId xmlns:a16="http://schemas.microsoft.com/office/drawing/2014/main" id="{DD74C2CB-4F9E-F2AC-094F-CBD4EDA4B11B}"/>
              </a:ext>
            </a:extLst>
          </p:cNvPr>
          <p:cNvSpPr txBox="1"/>
          <p:nvPr/>
        </p:nvSpPr>
        <p:spPr>
          <a:xfrm>
            <a:off x="1193009" y="2459054"/>
            <a:ext cx="7033529" cy="3416320"/>
          </a:xfrm>
          <a:prstGeom prst="rect">
            <a:avLst/>
          </a:prstGeom>
          <a:noFill/>
        </p:spPr>
        <p:txBody>
          <a:bodyPr wrap="none" rtlCol="0">
            <a:spAutoFit/>
          </a:bodyPr>
          <a:lstStyle/>
          <a:p>
            <a:r>
              <a:rPr lang="en-GB" dirty="0"/>
              <a:t>Used ADF test for stationary test.</a:t>
            </a:r>
          </a:p>
          <a:p>
            <a:r>
              <a:rPr lang="en-GB" dirty="0"/>
              <a:t>Null Hypothesis (H0): dataset is not stationary. </a:t>
            </a:r>
          </a:p>
          <a:p>
            <a:endParaRPr lang="en-GB" dirty="0"/>
          </a:p>
          <a:p>
            <a:r>
              <a:rPr lang="en-GB" dirty="0"/>
              <a:t>if p-value lower than 0.05, then H0 rejected and the dataset is stationary </a:t>
            </a:r>
          </a:p>
          <a:p>
            <a:endParaRPr lang="en-GB" dirty="0"/>
          </a:p>
          <a:p>
            <a:r>
              <a:rPr lang="en-GB" dirty="0"/>
              <a:t>Alternate Hypothesis (H1): dataset is stationary.</a:t>
            </a:r>
          </a:p>
          <a:p>
            <a:endParaRPr lang="en-GB" dirty="0"/>
          </a:p>
          <a:p>
            <a:r>
              <a:rPr lang="en-GB" dirty="0"/>
              <a:t>p-value &gt; 0.05: Fail to reject the null hypothesis (H0),</a:t>
            </a:r>
          </a:p>
          <a:p>
            <a:r>
              <a:rPr lang="en-GB" dirty="0"/>
              <a:t> the data has a unit root and is non-stationary.</a:t>
            </a:r>
          </a:p>
          <a:p>
            <a:endParaRPr lang="en-GB" dirty="0"/>
          </a:p>
          <a:p>
            <a:r>
              <a:rPr lang="en-GB" dirty="0"/>
              <a:t>p-value &lt;= 0.05: Reject the null hypothesis (H0), </a:t>
            </a:r>
          </a:p>
          <a:p>
            <a:r>
              <a:rPr lang="en-GB" dirty="0"/>
              <a:t>the data does not have a unit root and is stationary.</a:t>
            </a:r>
          </a:p>
        </p:txBody>
      </p:sp>
    </p:spTree>
    <p:extLst>
      <p:ext uri="{BB962C8B-B14F-4D97-AF65-F5344CB8AC3E}">
        <p14:creationId xmlns:p14="http://schemas.microsoft.com/office/powerpoint/2010/main" val="269570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Fit Model </a:t>
            </a:r>
          </a:p>
        </p:txBody>
      </p:sp>
      <p:sp>
        <p:nvSpPr>
          <p:cNvPr id="32" name="Foliennummernplatzhalter 31"/>
          <p:cNvSpPr>
            <a:spLocks noGrp="1"/>
          </p:cNvSpPr>
          <p:nvPr>
            <p:ph type="sldNum" sz="quarter" idx="4"/>
          </p:nvPr>
        </p:nvSpPr>
        <p:spPr/>
        <p:txBody>
          <a:bodyPr/>
          <a:lstStyle/>
          <a:p>
            <a:fld id="{8B81FD52-6552-4A22-ABF0-280D6EB48E63}" type="slidenum">
              <a:rPr lang="de-DE" smtClean="0"/>
              <a:t>18</a:t>
            </a:fld>
            <a:endParaRPr lang="de-DE" dirty="0"/>
          </a:p>
        </p:txBody>
      </p:sp>
      <p:sp>
        <p:nvSpPr>
          <p:cNvPr id="2" name="Rounded Rectangle 1">
            <a:extLst>
              <a:ext uri="{FF2B5EF4-FFF2-40B4-BE49-F238E27FC236}">
                <a16:creationId xmlns:a16="http://schemas.microsoft.com/office/drawing/2014/main" id="{9CE0AFA7-5044-E2A3-2F6C-41381747569E}"/>
              </a:ext>
            </a:extLst>
          </p:cNvPr>
          <p:cNvSpPr/>
          <p:nvPr/>
        </p:nvSpPr>
        <p:spPr>
          <a:xfrm>
            <a:off x="3658466" y="1364649"/>
            <a:ext cx="1827068" cy="7377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DE" dirty="0"/>
              <a:t>Train Model</a:t>
            </a:r>
          </a:p>
        </p:txBody>
      </p:sp>
      <p:pic>
        <p:nvPicPr>
          <p:cNvPr id="5" name="Picture 4" descr="A picture containing table&#10;&#10;Description automatically generated">
            <a:extLst>
              <a:ext uri="{FF2B5EF4-FFF2-40B4-BE49-F238E27FC236}">
                <a16:creationId xmlns:a16="http://schemas.microsoft.com/office/drawing/2014/main" id="{853A12E5-7F59-97F4-E5CE-C525ACCACC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1570" y="2459054"/>
            <a:ext cx="2960860" cy="4096228"/>
          </a:xfrm>
          <a:prstGeom prst="rect">
            <a:avLst/>
          </a:prstGeom>
        </p:spPr>
      </p:pic>
    </p:spTree>
    <p:extLst>
      <p:ext uri="{BB962C8B-B14F-4D97-AF65-F5344CB8AC3E}">
        <p14:creationId xmlns:p14="http://schemas.microsoft.com/office/powerpoint/2010/main" val="188765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Agenda </a:t>
            </a:r>
          </a:p>
        </p:txBody>
      </p:sp>
      <p:graphicFrame>
        <p:nvGraphicFramePr>
          <p:cNvPr id="8" name="Inhaltsplatzhalter 11"/>
          <p:cNvGraphicFramePr/>
          <p:nvPr>
            <p:extLst>
              <p:ext uri="{D42A27DB-BD31-4B8C-83A1-F6EECF244321}">
                <p14:modId xmlns:p14="http://schemas.microsoft.com/office/powerpoint/2010/main" val="478360080"/>
              </p:ext>
            </p:extLst>
          </p:nvPr>
        </p:nvGraphicFramePr>
        <p:xfrm>
          <a:off x="322339" y="1456705"/>
          <a:ext cx="8497812" cy="4564055"/>
        </p:xfrm>
        <a:graphic>
          <a:graphicData uri="http://schemas.openxmlformats.org/drawingml/2006/table">
            <a:tbl>
              <a:tblPr/>
              <a:tblGrid>
                <a:gridCol w="8497812">
                  <a:extLst>
                    <a:ext uri="{9D8B030D-6E8A-4147-A177-3AD203B41FA5}">
                      <a16:colId xmlns:a16="http://schemas.microsoft.com/office/drawing/2014/main" val="20000"/>
                    </a:ext>
                  </a:extLst>
                </a:gridCol>
              </a:tblGrid>
              <a:tr h="432060">
                <a:tc>
                  <a:txBody>
                    <a:bodyPr/>
                    <a:lstStyle/>
                    <a:p>
                      <a:pPr marL="0" marR="0" indent="0" algn="l" defTabSz="913765" rtl="0" eaLnBrk="1" fontAlgn="b" latinLnBrk="0" hangingPunct="1">
                        <a:lnSpc>
                          <a:spcPct val="100000"/>
                        </a:lnSpc>
                        <a:spcBef>
                          <a:spcPts val="0"/>
                        </a:spcBef>
                        <a:spcAft>
                          <a:spcPts val="0"/>
                        </a:spcAft>
                        <a:buClrTx/>
                        <a:buSzTx/>
                        <a:buFontTx/>
                        <a:buNone/>
                        <a:defRPr/>
                      </a:pPr>
                      <a:endParaRPr lang="de-DE" sz="1800" b="1" i="0" u="none" strike="noStrike" dirty="0">
                        <a:solidFill>
                          <a:schemeClr val="tx1"/>
                        </a:solidFill>
                        <a:effectLst/>
                        <a:latin typeface="Calibri"/>
                      </a:endParaRPr>
                    </a:p>
                  </a:txBody>
                  <a:tcPr marL="9525" marR="9525" marT="36000" marB="0" anchor="ctr">
                    <a:lnL>
                      <a:noFill/>
                    </a:lnL>
                    <a:lnR>
                      <a:noFill/>
                    </a:lnR>
                    <a:lnT>
                      <a:noFill/>
                    </a:lnT>
                    <a:lnB w="6350" cap="flat" cmpd="sng" algn="ctr">
                      <a:solidFill>
                        <a:srgbClr val="F59E00"/>
                      </a:solidFill>
                      <a:prstDash val="solid"/>
                      <a:round/>
                      <a:headEnd type="none" w="med" len="med"/>
                      <a:tailEnd type="none" w="med" len="med"/>
                    </a:lnB>
                  </a:tcPr>
                </a:tc>
                <a:extLst>
                  <a:ext uri="{0D108BD9-81ED-4DB2-BD59-A6C34878D82A}">
                    <a16:rowId xmlns:a16="http://schemas.microsoft.com/office/drawing/2014/main" val="10000"/>
                  </a:ext>
                </a:extLst>
              </a:tr>
              <a:tr h="452634">
                <a:tc>
                  <a:txBody>
                    <a:bodyPr/>
                    <a:lstStyle/>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Problem Definition </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Gathering Information</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err="1">
                          <a:solidFill>
                            <a:srgbClr val="002750"/>
                          </a:solidFill>
                          <a:latin typeface="+mn-lt"/>
                          <a:cs typeface="Calibri" pitchFamily="34" charset="0"/>
                        </a:rPr>
                        <a:t>Exploratory</a:t>
                      </a:r>
                      <a:r>
                        <a:rPr lang="de-DE" altLang="de-DE" sz="2500" b="0" dirty="0">
                          <a:solidFill>
                            <a:srgbClr val="002750"/>
                          </a:solidFill>
                          <a:latin typeface="+mn-lt"/>
                          <a:cs typeface="Calibri" pitchFamily="34" charset="0"/>
                        </a:rPr>
                        <a:t> Analysis</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Model Choice </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Fit The Model</a:t>
                      </a:r>
                    </a:p>
                    <a:p>
                      <a:pPr marL="271780" lvl="2" indent="-186055" eaLnBrk="1" hangingPunct="1">
                        <a:lnSpc>
                          <a:spcPct val="150000"/>
                        </a:lnSpc>
                        <a:spcBef>
                          <a:spcPts val="0"/>
                        </a:spcBef>
                        <a:buSzPct val="95000"/>
                        <a:buFont typeface="Arial" panose="020B0604020202090204" pitchFamily="34" charset="0"/>
                        <a:buChar char="•"/>
                      </a:pPr>
                      <a:r>
                        <a:rPr lang="de-DE" altLang="de-DE" sz="2500" b="1" dirty="0">
                          <a:solidFill>
                            <a:srgbClr val="002750"/>
                          </a:solidFill>
                          <a:latin typeface="+mn-lt"/>
                          <a:cs typeface="Calibri" pitchFamily="34" charset="0"/>
                        </a:rPr>
                        <a:t>Model Use and Backtesting</a:t>
                      </a: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txBody>
                  <a:tcPr marL="9525" marR="9525" marT="36000" marB="72000" anchor="ctr">
                    <a:lnL>
                      <a:noFill/>
                    </a:lnL>
                    <a:lnR>
                      <a:noFill/>
                    </a:lnR>
                    <a:lnT w="6350" cap="flat" cmpd="sng" algn="ctr">
                      <a:solidFill>
                        <a:srgbClr val="F59E00"/>
                      </a:solidFill>
                      <a:prstDash val="solid"/>
                      <a:round/>
                      <a:headEnd type="none" w="med" len="med"/>
                      <a:tailEnd type="none" w="med" len="med"/>
                    </a:lnT>
                    <a:lnB w="6350" cap="flat" cmpd="sng" algn="ctr">
                      <a:no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bl>
          </a:graphicData>
        </a:graphic>
      </p:graphicFrame>
      <p:sp>
        <p:nvSpPr>
          <p:cNvPr id="31" name="Foliennummernplatzhalter 30"/>
          <p:cNvSpPr>
            <a:spLocks noGrp="1"/>
          </p:cNvSpPr>
          <p:nvPr>
            <p:ph type="sldNum" sz="quarter" idx="4"/>
          </p:nvPr>
        </p:nvSpPr>
        <p:spPr/>
        <p:txBody>
          <a:bodyPr/>
          <a:lstStyle/>
          <a:p>
            <a:fld id="{8B81FD52-6552-4A22-ABF0-280D6EB48E63}" type="slidenum">
              <a:rPr lang="de-DE" smtClean="0"/>
              <a:t>19</a:t>
            </a:fld>
            <a:endParaRPr lang="de-DE" dirty="0"/>
          </a:p>
        </p:txBody>
      </p:sp>
    </p:spTree>
    <p:extLst>
      <p:ext uri="{BB962C8B-B14F-4D97-AF65-F5344CB8AC3E}">
        <p14:creationId xmlns:p14="http://schemas.microsoft.com/office/powerpoint/2010/main" val="3504280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Agenda </a:t>
            </a:r>
          </a:p>
        </p:txBody>
      </p:sp>
      <p:graphicFrame>
        <p:nvGraphicFramePr>
          <p:cNvPr id="8" name="Inhaltsplatzhalter 11"/>
          <p:cNvGraphicFramePr/>
          <p:nvPr>
            <p:extLst>
              <p:ext uri="{D42A27DB-BD31-4B8C-83A1-F6EECF244321}">
                <p14:modId xmlns:p14="http://schemas.microsoft.com/office/powerpoint/2010/main" val="4237567527"/>
              </p:ext>
            </p:extLst>
          </p:nvPr>
        </p:nvGraphicFramePr>
        <p:xfrm>
          <a:off x="322339" y="1456705"/>
          <a:ext cx="8497812" cy="4564055"/>
        </p:xfrm>
        <a:graphic>
          <a:graphicData uri="http://schemas.openxmlformats.org/drawingml/2006/table">
            <a:tbl>
              <a:tblPr/>
              <a:tblGrid>
                <a:gridCol w="8497812">
                  <a:extLst>
                    <a:ext uri="{9D8B030D-6E8A-4147-A177-3AD203B41FA5}">
                      <a16:colId xmlns:a16="http://schemas.microsoft.com/office/drawing/2014/main" val="20000"/>
                    </a:ext>
                  </a:extLst>
                </a:gridCol>
              </a:tblGrid>
              <a:tr h="432060">
                <a:tc>
                  <a:txBody>
                    <a:bodyPr/>
                    <a:lstStyle/>
                    <a:p>
                      <a:pPr marL="0" marR="0" indent="0" algn="l" defTabSz="913765" rtl="0" eaLnBrk="1" fontAlgn="b" latinLnBrk="0" hangingPunct="1">
                        <a:lnSpc>
                          <a:spcPct val="100000"/>
                        </a:lnSpc>
                        <a:spcBef>
                          <a:spcPts val="0"/>
                        </a:spcBef>
                        <a:spcAft>
                          <a:spcPts val="0"/>
                        </a:spcAft>
                        <a:buClrTx/>
                        <a:buSzTx/>
                        <a:buFontTx/>
                        <a:buNone/>
                        <a:defRPr/>
                      </a:pPr>
                      <a:endParaRPr lang="de-DE" sz="1800" b="1" i="0" u="none" strike="noStrike" dirty="0">
                        <a:solidFill>
                          <a:schemeClr val="tx1"/>
                        </a:solidFill>
                        <a:effectLst/>
                        <a:latin typeface="Calibri"/>
                      </a:endParaRPr>
                    </a:p>
                  </a:txBody>
                  <a:tcPr marL="9525" marR="9525" marT="36000" marB="0" anchor="ctr">
                    <a:lnL>
                      <a:noFill/>
                    </a:lnL>
                    <a:lnR>
                      <a:noFill/>
                    </a:lnR>
                    <a:lnT>
                      <a:noFill/>
                    </a:lnT>
                    <a:lnB w="6350" cap="flat" cmpd="sng" algn="ctr">
                      <a:solidFill>
                        <a:srgbClr val="F59E00"/>
                      </a:solidFill>
                      <a:prstDash val="solid"/>
                      <a:round/>
                      <a:headEnd type="none" w="med" len="med"/>
                      <a:tailEnd type="none" w="med" len="med"/>
                    </a:lnB>
                  </a:tcPr>
                </a:tc>
                <a:extLst>
                  <a:ext uri="{0D108BD9-81ED-4DB2-BD59-A6C34878D82A}">
                    <a16:rowId xmlns:a16="http://schemas.microsoft.com/office/drawing/2014/main" val="10000"/>
                  </a:ext>
                </a:extLst>
              </a:tr>
              <a:tr h="452634">
                <a:tc>
                  <a:txBody>
                    <a:bodyPr/>
                    <a:lstStyle/>
                    <a:p>
                      <a:pPr marL="271780" lvl="2" indent="-186055" eaLnBrk="1" hangingPunct="1">
                        <a:lnSpc>
                          <a:spcPct val="150000"/>
                        </a:lnSpc>
                        <a:spcBef>
                          <a:spcPts val="0"/>
                        </a:spcBef>
                        <a:buSzPct val="95000"/>
                        <a:buFont typeface="Arial" panose="020B0604020202090204" pitchFamily="34" charset="0"/>
                        <a:buChar char="•"/>
                      </a:pPr>
                      <a:r>
                        <a:rPr lang="de-DE" altLang="de-DE" sz="2500" b="1" dirty="0">
                          <a:solidFill>
                            <a:srgbClr val="002750"/>
                          </a:solidFill>
                          <a:latin typeface="+mn-lt"/>
                          <a:cs typeface="Calibri" pitchFamily="34" charset="0"/>
                        </a:rPr>
                        <a:t>Problem Definition </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Gathering Information</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err="1">
                          <a:solidFill>
                            <a:srgbClr val="002750"/>
                          </a:solidFill>
                          <a:latin typeface="+mn-lt"/>
                          <a:cs typeface="Calibri" pitchFamily="34" charset="0"/>
                        </a:rPr>
                        <a:t>Exploratory</a:t>
                      </a:r>
                      <a:r>
                        <a:rPr lang="de-DE" altLang="de-DE" sz="2500" b="0" dirty="0">
                          <a:solidFill>
                            <a:srgbClr val="002750"/>
                          </a:solidFill>
                          <a:latin typeface="+mn-lt"/>
                          <a:cs typeface="Calibri" pitchFamily="34" charset="0"/>
                        </a:rPr>
                        <a:t> Analysis</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Model Choice </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Fit The Model</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Model Use and Backtesting</a:t>
                      </a: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txBody>
                  <a:tcPr marL="9525" marR="9525" marT="36000" marB="72000" anchor="ctr">
                    <a:lnL>
                      <a:noFill/>
                    </a:lnL>
                    <a:lnR>
                      <a:noFill/>
                    </a:lnR>
                    <a:lnT w="6350" cap="flat" cmpd="sng" algn="ctr">
                      <a:solidFill>
                        <a:srgbClr val="F59E00"/>
                      </a:solidFill>
                      <a:prstDash val="solid"/>
                      <a:round/>
                      <a:headEnd type="none" w="med" len="med"/>
                      <a:tailEnd type="none" w="med" len="med"/>
                    </a:lnT>
                    <a:lnB w="6350" cap="flat" cmpd="sng" algn="ctr">
                      <a:no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bl>
          </a:graphicData>
        </a:graphic>
      </p:graphicFrame>
      <p:sp>
        <p:nvSpPr>
          <p:cNvPr id="31" name="Foliennummernplatzhalter 30"/>
          <p:cNvSpPr>
            <a:spLocks noGrp="1"/>
          </p:cNvSpPr>
          <p:nvPr>
            <p:ph type="sldNum" sz="quarter" idx="4"/>
          </p:nvPr>
        </p:nvSpPr>
        <p:spPr/>
        <p:txBody>
          <a:bodyPr/>
          <a:lstStyle/>
          <a:p>
            <a:fld id="{8B81FD52-6552-4A22-ABF0-280D6EB48E63}" type="slidenum">
              <a:rPr lang="de-DE" smtClean="0"/>
              <a:t>2</a:t>
            </a:fld>
            <a:endParaRPr lang="de-D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Model </a:t>
            </a:r>
            <a:r>
              <a:rPr lang="de-DE" dirty="0" err="1"/>
              <a:t>use</a:t>
            </a:r>
            <a:r>
              <a:rPr lang="de-DE" dirty="0"/>
              <a:t> and Backtesting</a:t>
            </a:r>
          </a:p>
        </p:txBody>
      </p:sp>
      <p:sp>
        <p:nvSpPr>
          <p:cNvPr id="32" name="Foliennummernplatzhalter 31"/>
          <p:cNvSpPr>
            <a:spLocks noGrp="1"/>
          </p:cNvSpPr>
          <p:nvPr>
            <p:ph type="sldNum" sz="quarter" idx="4"/>
          </p:nvPr>
        </p:nvSpPr>
        <p:spPr/>
        <p:txBody>
          <a:bodyPr/>
          <a:lstStyle/>
          <a:p>
            <a:fld id="{8B81FD52-6552-4A22-ABF0-280D6EB48E63}" type="slidenum">
              <a:rPr lang="de-DE" smtClean="0"/>
              <a:t>20</a:t>
            </a:fld>
            <a:endParaRPr lang="de-DE" dirty="0"/>
          </a:p>
        </p:txBody>
      </p:sp>
      <p:sp>
        <p:nvSpPr>
          <p:cNvPr id="13" name="&quot;The buying or selling a security, in breach of a fiduciary duty or other relationship of trust and confidence, on the basis of material, nonpublic information about the security.&quot;"/>
          <p:cNvSpPr txBox="1"/>
          <p:nvPr/>
        </p:nvSpPr>
        <p:spPr>
          <a:xfrm>
            <a:off x="323850" y="3586908"/>
            <a:ext cx="11049000" cy="2324100"/>
          </a:xfrm>
          <a:prstGeom prst="rect">
            <a:avLst/>
          </a:prstGeom>
        </p:spPr>
        <p:txBody>
          <a:bodyPr vert="horz" lIns="0" tIns="0" rIns="0" bIns="0" rtlCol="0">
            <a:noAutofit/>
          </a:bodyPr>
          <a:lstStyle>
            <a:lvl1pPr marL="297180" indent="-222885" algn="l" defTabSz="1126490" rtl="0" eaLnBrk="1" latinLnBrk="0" hangingPunct="1">
              <a:lnSpc>
                <a:spcPts val="2900"/>
              </a:lnSpc>
              <a:spcBef>
                <a:spcPts val="0"/>
              </a:spcBef>
              <a:buFontTx/>
              <a:buNone/>
              <a:defRPr sz="3900" kern="1200" spc="-78">
                <a:solidFill>
                  <a:schemeClr val="tx1"/>
                </a:solidFill>
                <a:latin typeface="+mn-lt"/>
                <a:ea typeface="+mn-ea"/>
                <a:cs typeface="+mn-cs"/>
              </a:defRPr>
            </a:lvl1pPr>
            <a:lvl2pPr marL="0" indent="0" algn="l" defTabSz="913765" rtl="0" eaLnBrk="1" latinLnBrk="0" hangingPunct="1">
              <a:lnSpc>
                <a:spcPts val="2900"/>
              </a:lnSpc>
              <a:spcBef>
                <a:spcPts val="0"/>
              </a:spcBef>
              <a:buFont typeface="Arial" panose="020B0604020202090204" pitchFamily="34" charset="0"/>
              <a:buNone/>
              <a:defRPr sz="1650" b="1" kern="1200">
                <a:solidFill>
                  <a:schemeClr val="tx1"/>
                </a:solidFill>
                <a:latin typeface="+mn-lt"/>
                <a:ea typeface="+mn-ea"/>
                <a:cs typeface="+mn-cs"/>
              </a:defRPr>
            </a:lvl2pPr>
            <a:lvl3pPr marL="0" indent="0" algn="l" defTabSz="913765" rtl="0" eaLnBrk="1" latinLnBrk="0" hangingPunct="1">
              <a:lnSpc>
                <a:spcPts val="2900"/>
              </a:lnSpc>
              <a:spcBef>
                <a:spcPts val="0"/>
              </a:spcBef>
              <a:buFont typeface="Arial" panose="020B0604020202090204" pitchFamily="34" charset="0"/>
              <a:buNone/>
              <a:defRPr sz="1650" kern="1200">
                <a:solidFill>
                  <a:schemeClr val="tx1"/>
                </a:solidFill>
                <a:latin typeface="+mn-lt"/>
                <a:ea typeface="+mn-ea"/>
                <a:cs typeface="+mn-cs"/>
              </a:defRPr>
            </a:lvl3pPr>
            <a:lvl4pPr marL="144145" indent="0" algn="l" defTabSz="913765" rtl="0" eaLnBrk="1" latinLnBrk="0" hangingPunct="1">
              <a:lnSpc>
                <a:spcPts val="2900"/>
              </a:lnSpc>
              <a:spcBef>
                <a:spcPts val="0"/>
              </a:spcBef>
              <a:buFont typeface="+mj-lt"/>
              <a:buNone/>
              <a:defRPr sz="1650" kern="1200">
                <a:solidFill>
                  <a:schemeClr val="tx1"/>
                </a:solidFill>
                <a:latin typeface="+mn-lt"/>
                <a:ea typeface="+mn-ea"/>
                <a:cs typeface="+mn-cs"/>
              </a:defRPr>
            </a:lvl4pPr>
            <a:lvl5pPr marL="467995" indent="0" algn="l" defTabSz="913765" rtl="0" eaLnBrk="1" latinLnBrk="0" hangingPunct="1">
              <a:lnSpc>
                <a:spcPts val="2900"/>
              </a:lnSpc>
              <a:spcBef>
                <a:spcPts val="0"/>
              </a:spcBef>
              <a:buFontTx/>
              <a:buNone/>
              <a:defRPr sz="165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endParaRPr lang="en-US" sz="1600" dirty="0"/>
          </a:p>
        </p:txBody>
      </p:sp>
      <p:sp>
        <p:nvSpPr>
          <p:cNvPr id="15" name="幻灯片编号"/>
          <p:cNvSpPr txBox="1"/>
          <p:nvPr/>
        </p:nvSpPr>
        <p:spPr>
          <a:xfrm>
            <a:off x="6395965" y="9220199"/>
            <a:ext cx="206097" cy="287479"/>
          </a:xfrm>
          <a:prstGeom prst="rect">
            <a:avLst/>
          </a:prstGeom>
        </p:spPr>
        <p:txBody>
          <a:bodyPr vert="horz" lIns="0" tIns="0" rIns="0" bIns="0" rtlCol="0" anchor="t" anchorCtr="0"/>
          <a:lstStyle>
            <a:defPPr>
              <a:defRPr lang="de-DE"/>
            </a:defPPr>
            <a:lvl1pPr marL="0" algn="r" defTabSz="913765" rtl="0" eaLnBrk="1" latinLnBrk="0" hangingPunct="1">
              <a:defRPr sz="9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fld id="{86CB4B4D-7CA3-9044-876B-883B54F8677D}" type="slidenum">
              <a:rPr lang="en-US" smtClean="0"/>
              <a:t>20</a:t>
            </a:fld>
            <a:endParaRPr lang="en-US"/>
          </a:p>
        </p:txBody>
      </p:sp>
      <p:pic>
        <p:nvPicPr>
          <p:cNvPr id="10" name="Content Placeholder 9" descr="Graphical user interface&#10;&#10;Description automatically generated">
            <a:extLst>
              <a:ext uri="{FF2B5EF4-FFF2-40B4-BE49-F238E27FC236}">
                <a16:creationId xmlns:a16="http://schemas.microsoft.com/office/drawing/2014/main" id="{814844AA-1560-582B-0786-B96610D78D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3851" y="1167575"/>
            <a:ext cx="7456298" cy="3327953"/>
          </a:xfrm>
        </p:spPr>
      </p:pic>
      <p:pic>
        <p:nvPicPr>
          <p:cNvPr id="14" name="Picture 13" descr="A picture containing shape&#10;&#10;Description automatically generated">
            <a:extLst>
              <a:ext uri="{FF2B5EF4-FFF2-40B4-BE49-F238E27FC236}">
                <a16:creationId xmlns:a16="http://schemas.microsoft.com/office/drawing/2014/main" id="{A1DCD450-2957-00C3-803F-EC17D7CEB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51" y="4798335"/>
            <a:ext cx="4356100" cy="8001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Reflection</a:t>
            </a:r>
            <a:endParaRPr lang="de-DE" dirty="0"/>
          </a:p>
        </p:txBody>
      </p:sp>
      <p:sp>
        <p:nvSpPr>
          <p:cNvPr id="5" name="Inhaltsplatzhalter 4"/>
          <p:cNvSpPr>
            <a:spLocks noGrp="1"/>
          </p:cNvSpPr>
          <p:nvPr>
            <p:ph idx="1"/>
          </p:nvPr>
        </p:nvSpPr>
        <p:spPr/>
        <p:txBody>
          <a:bodyPr/>
          <a:lstStyle/>
          <a:p>
            <a:r>
              <a:rPr lang="de-DE" dirty="0" err="1"/>
              <a:t>Improvement</a:t>
            </a:r>
            <a:r>
              <a:rPr lang="de-DE" dirty="0"/>
              <a:t> Areas:</a:t>
            </a:r>
            <a:endParaRPr lang="de-DE" sz="1600" dirty="0"/>
          </a:p>
        </p:txBody>
      </p:sp>
      <p:sp>
        <p:nvSpPr>
          <p:cNvPr id="17" name="Textplatzhalter 16"/>
          <p:cNvSpPr>
            <a:spLocks noGrp="1"/>
          </p:cNvSpPr>
          <p:nvPr>
            <p:ph type="body" sz="quarter" idx="13"/>
          </p:nvPr>
        </p:nvSpPr>
        <p:spPr>
          <a:xfrm>
            <a:off x="666000" y="1778815"/>
            <a:ext cx="7588484" cy="3177288"/>
          </a:xfrm>
        </p:spPr>
        <p:txBody>
          <a:bodyPr/>
          <a:lstStyle/>
          <a:p>
            <a:pPr marL="0" indent="0">
              <a:buNone/>
            </a:pPr>
            <a:r>
              <a:rPr lang="en-US" sz="1600" dirty="0"/>
              <a:t>The result is good but still can be improve:</a:t>
            </a:r>
          </a:p>
          <a:p>
            <a:pPr marL="0" indent="0">
              <a:buNone/>
            </a:pPr>
            <a:endParaRPr lang="en-US" sz="1600" dirty="0"/>
          </a:p>
          <a:p>
            <a:r>
              <a:rPr lang="en-US" sz="1600" dirty="0"/>
              <a:t>Take COVID impacts into consideration</a:t>
            </a:r>
          </a:p>
          <a:p>
            <a:pPr marL="0" indent="0">
              <a:buNone/>
            </a:pPr>
            <a:endParaRPr lang="en-US" sz="1600" dirty="0"/>
          </a:p>
          <a:p>
            <a:r>
              <a:rPr lang="en-US" sz="1600" dirty="0"/>
              <a:t>Searching more data. Transportation data, such as number of cars on streets may help us to improve accuracy (</a:t>
            </a:r>
            <a:r>
              <a:rPr lang="en-GB" dirty="0" err="1"/>
              <a:t>Ejohwomu</a:t>
            </a:r>
            <a:r>
              <a:rPr lang="en-US" sz="1600" dirty="0"/>
              <a:t> et al., 2022)</a:t>
            </a:r>
          </a:p>
          <a:p>
            <a:pPr marL="0" indent="0">
              <a:buNone/>
            </a:pPr>
            <a:endParaRPr lang="en-US" sz="1600" dirty="0"/>
          </a:p>
          <a:p>
            <a:pPr marL="0" indent="0">
              <a:buNone/>
            </a:pPr>
            <a:r>
              <a:rPr lang="en-US" sz="1600" dirty="0"/>
              <a:t>.</a:t>
            </a:r>
          </a:p>
        </p:txBody>
      </p:sp>
      <p:sp>
        <p:nvSpPr>
          <p:cNvPr id="32" name="Foliennummernplatzhalter 31"/>
          <p:cNvSpPr>
            <a:spLocks noGrp="1"/>
          </p:cNvSpPr>
          <p:nvPr>
            <p:ph type="sldNum" sz="quarter" idx="4"/>
          </p:nvPr>
        </p:nvSpPr>
        <p:spPr/>
        <p:txBody>
          <a:bodyPr/>
          <a:lstStyle/>
          <a:p>
            <a:fld id="{8B81FD52-6552-4A22-ABF0-280D6EB48E63}" type="slidenum">
              <a:rPr lang="de-DE" smtClean="0"/>
              <a:t>21</a:t>
            </a:fld>
            <a:endParaRPr lang="de-DE" dirty="0"/>
          </a:p>
        </p:txBody>
      </p:sp>
    </p:spTree>
    <p:extLst>
      <p:ext uri="{BB962C8B-B14F-4D97-AF65-F5344CB8AC3E}">
        <p14:creationId xmlns:p14="http://schemas.microsoft.com/office/powerpoint/2010/main" val="1726009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Reference </a:t>
            </a:r>
            <a:r>
              <a:rPr lang="de-DE" dirty="0" err="1"/>
              <a:t>list</a:t>
            </a:r>
            <a:r>
              <a:rPr lang="de-DE" dirty="0"/>
              <a:t> </a:t>
            </a:r>
          </a:p>
        </p:txBody>
      </p:sp>
      <p:sp>
        <p:nvSpPr>
          <p:cNvPr id="25" name="Abgerundetes Rechteck 24"/>
          <p:cNvSpPr/>
          <p:nvPr/>
        </p:nvSpPr>
        <p:spPr>
          <a:xfrm>
            <a:off x="5665788" y="2854325"/>
            <a:ext cx="2867025" cy="20304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600">
              <a:latin typeface="Calibri" pitchFamily="34" charset="0"/>
              <a:cs typeface="Calibri" pitchFamily="34" charset="0"/>
            </a:endParaRPr>
          </a:p>
        </p:txBody>
      </p:sp>
      <p:sp>
        <p:nvSpPr>
          <p:cNvPr id="27" name="Abgerundetes Rechteck 26"/>
          <p:cNvSpPr/>
          <p:nvPr/>
        </p:nvSpPr>
        <p:spPr>
          <a:xfrm>
            <a:off x="2484438" y="2446338"/>
            <a:ext cx="2867025" cy="20304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600">
              <a:latin typeface="Calibri" pitchFamily="34" charset="0"/>
              <a:cs typeface="Calibri" pitchFamily="34" charset="0"/>
            </a:endParaRPr>
          </a:p>
        </p:txBody>
      </p:sp>
      <p:sp>
        <p:nvSpPr>
          <p:cNvPr id="28" name="Abgerundetes Rechteck 27"/>
          <p:cNvSpPr/>
          <p:nvPr/>
        </p:nvSpPr>
        <p:spPr>
          <a:xfrm>
            <a:off x="392420" y="2446338"/>
            <a:ext cx="2852737" cy="20621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600">
              <a:latin typeface="Calibri" pitchFamily="34" charset="0"/>
              <a:cs typeface="Calibri" pitchFamily="34" charset="0"/>
            </a:endParaRPr>
          </a:p>
        </p:txBody>
      </p:sp>
      <p:graphicFrame>
        <p:nvGraphicFramePr>
          <p:cNvPr id="40" name="Inhaltsplatzhalter 11"/>
          <p:cNvGraphicFramePr/>
          <p:nvPr>
            <p:custDataLst>
              <p:tags r:id="rId1"/>
            </p:custDataLst>
            <p:extLst>
              <p:ext uri="{D42A27DB-BD31-4B8C-83A1-F6EECF244321}">
                <p14:modId xmlns:p14="http://schemas.microsoft.com/office/powerpoint/2010/main" val="1994212989"/>
              </p:ext>
            </p:extLst>
          </p:nvPr>
        </p:nvGraphicFramePr>
        <p:xfrm>
          <a:off x="392420" y="1042529"/>
          <a:ext cx="8362701" cy="3924282"/>
        </p:xfrm>
        <a:graphic>
          <a:graphicData uri="http://schemas.openxmlformats.org/drawingml/2006/table">
            <a:tbl>
              <a:tblPr/>
              <a:tblGrid>
                <a:gridCol w="8362701">
                  <a:extLst>
                    <a:ext uri="{9D8B030D-6E8A-4147-A177-3AD203B41FA5}">
                      <a16:colId xmlns:a16="http://schemas.microsoft.com/office/drawing/2014/main" val="20000"/>
                    </a:ext>
                  </a:extLst>
                </a:gridCol>
              </a:tblGrid>
              <a:tr h="0">
                <a:tc>
                  <a:txBody>
                    <a:bodyPr/>
                    <a:lstStyle/>
                    <a:p>
                      <a:pPr marL="0" marR="0" indent="0" algn="l" defTabSz="913765" rtl="0" eaLnBrk="1" fontAlgn="b" latinLnBrk="0" hangingPunct="1">
                        <a:lnSpc>
                          <a:spcPts val="2000"/>
                        </a:lnSpc>
                        <a:spcBef>
                          <a:spcPts val="0"/>
                        </a:spcBef>
                        <a:spcAft>
                          <a:spcPts val="0"/>
                        </a:spcAft>
                        <a:buClrTx/>
                        <a:buSzTx/>
                        <a:buFont typeface="Arial" panose="020B0604020202090204" pitchFamily="34" charset="0"/>
                        <a:buNone/>
                        <a:defRPr/>
                      </a:pPr>
                      <a:endParaRPr lang="de-DE" altLang="de-DE" sz="1400" b="1" i="0" u="none" strike="noStrike" kern="1200" baseline="0" dirty="0">
                        <a:solidFill>
                          <a:schemeClr val="tx1"/>
                        </a:solidFill>
                        <a:effectLst/>
                        <a:latin typeface="+mn-lt"/>
                        <a:ea typeface="+mn-ea"/>
                        <a:cs typeface="+mn-cs"/>
                      </a:endParaRPr>
                    </a:p>
                  </a:txBody>
                  <a:tcPr marL="9525" marR="9525" marT="36000" marB="0" anchor="ctr">
                    <a:lnL>
                      <a:noFill/>
                    </a:lnL>
                    <a:lnR>
                      <a:noFill/>
                    </a:lnR>
                    <a:lnT>
                      <a:noFill/>
                    </a:lnT>
                    <a:lnB w="6350" cap="flat" cmpd="sng" algn="ctr">
                      <a:solidFill>
                        <a:srgbClr val="F59E00"/>
                      </a:solidFill>
                      <a:prstDash val="solid"/>
                      <a:round/>
                      <a:headEnd type="none" w="med" len="med"/>
                      <a:tailEnd type="none" w="med" len="med"/>
                    </a:lnB>
                  </a:tcPr>
                </a:tc>
                <a:extLst>
                  <a:ext uri="{0D108BD9-81ED-4DB2-BD59-A6C34878D82A}">
                    <a16:rowId xmlns:a16="http://schemas.microsoft.com/office/drawing/2014/main" val="10000"/>
                  </a:ext>
                </a:extLst>
              </a:tr>
              <a:tr h="2369599">
                <a:tc>
                  <a:txBody>
                    <a:bodyPr/>
                    <a:lstStyle/>
                    <a:p>
                      <a:pPr indent="-636905"/>
                      <a:r>
                        <a:rPr lang="en-US" sz="1800" b="0" i="0" kern="1200" dirty="0">
                          <a:solidFill>
                            <a:schemeClr val="tx1"/>
                          </a:solidFill>
                          <a:effectLst/>
                          <a:latin typeface="+mn-lt"/>
                          <a:ea typeface="+mn-ea"/>
                          <a:cs typeface="+mn-cs"/>
                        </a:rPr>
                        <a:t>Pope III, C. A., </a:t>
                      </a:r>
                      <a:r>
                        <a:rPr lang="en-US" sz="1800" b="0" i="0" kern="1200" dirty="0" err="1">
                          <a:solidFill>
                            <a:schemeClr val="tx1"/>
                          </a:solidFill>
                          <a:effectLst/>
                          <a:latin typeface="+mn-lt"/>
                          <a:ea typeface="+mn-ea"/>
                          <a:cs typeface="+mn-cs"/>
                        </a:rPr>
                        <a:t>Ezzati</a:t>
                      </a:r>
                      <a:r>
                        <a:rPr lang="en-US" sz="1800" b="0" i="0" kern="1200" dirty="0">
                          <a:solidFill>
                            <a:schemeClr val="tx1"/>
                          </a:solidFill>
                          <a:effectLst/>
                          <a:latin typeface="+mn-lt"/>
                          <a:ea typeface="+mn-ea"/>
                          <a:cs typeface="+mn-cs"/>
                        </a:rPr>
                        <a:t>, M., &amp; Dockery, D. W. (2009). Fine-particulate air pollution and life expectancy in the United States. </a:t>
                      </a:r>
                      <a:r>
                        <a:rPr lang="en-US" sz="1800" b="0" i="1" kern="1200" dirty="0">
                          <a:solidFill>
                            <a:schemeClr val="tx1"/>
                          </a:solidFill>
                          <a:effectLst/>
                          <a:latin typeface="+mn-lt"/>
                          <a:ea typeface="+mn-ea"/>
                          <a:cs typeface="+mn-cs"/>
                        </a:rPr>
                        <a:t>New England Journal of Medicine</a:t>
                      </a:r>
                      <a:r>
                        <a:rPr lang="en-US" sz="1800" b="0" i="0" kern="1200" dirty="0">
                          <a:solidFill>
                            <a:schemeClr val="tx1"/>
                          </a:solidFill>
                          <a:effectLst/>
                          <a:latin typeface="+mn-lt"/>
                          <a:ea typeface="+mn-ea"/>
                          <a:cs typeface="+mn-cs"/>
                        </a:rPr>
                        <a:t>, </a:t>
                      </a:r>
                      <a:r>
                        <a:rPr lang="en-US" sz="1800" b="0" i="1" kern="1200" dirty="0">
                          <a:solidFill>
                            <a:schemeClr val="tx1"/>
                          </a:solidFill>
                          <a:effectLst/>
                          <a:latin typeface="+mn-lt"/>
                          <a:ea typeface="+mn-ea"/>
                          <a:cs typeface="+mn-cs"/>
                        </a:rPr>
                        <a:t>360</a:t>
                      </a:r>
                      <a:r>
                        <a:rPr lang="en-US" sz="1800" b="0" i="0" kern="1200" dirty="0">
                          <a:solidFill>
                            <a:schemeClr val="tx1"/>
                          </a:solidFill>
                          <a:effectLst/>
                          <a:latin typeface="+mn-lt"/>
                          <a:ea typeface="+mn-ea"/>
                          <a:cs typeface="+mn-cs"/>
                        </a:rPr>
                        <a:t>(4), 376-386.</a:t>
                      </a:r>
                    </a:p>
                    <a:p>
                      <a:pPr indent="-636905"/>
                      <a:endParaRPr lang="en-US" sz="1800" b="0" i="0" kern="1200" dirty="0">
                        <a:solidFill>
                          <a:schemeClr val="tx1"/>
                        </a:solidFill>
                        <a:effectLst/>
                        <a:latin typeface="+mn-lt"/>
                        <a:ea typeface="+mn-ea"/>
                        <a:cs typeface="+mn-cs"/>
                      </a:endParaRPr>
                    </a:p>
                    <a:p>
                      <a:pPr indent="-636905"/>
                      <a:r>
                        <a:rPr lang="en-US" sz="1800" b="0" i="0" kern="1200" dirty="0">
                          <a:solidFill>
                            <a:schemeClr val="tx1"/>
                          </a:solidFill>
                          <a:effectLst/>
                          <a:latin typeface="+mn-lt"/>
                          <a:ea typeface="+mn-ea"/>
                          <a:cs typeface="+mn-cs"/>
                        </a:rPr>
                        <a:t>Xing, Y. F., Xu, Y. H., Shi, M. H., &amp; Lian, Y. X. (2016). The impact of PM2. 5 on the human respiratory system. </a:t>
                      </a:r>
                      <a:r>
                        <a:rPr lang="en-US" sz="1800" b="0" i="1" kern="1200" dirty="0">
                          <a:solidFill>
                            <a:schemeClr val="tx1"/>
                          </a:solidFill>
                          <a:effectLst/>
                          <a:latin typeface="+mn-lt"/>
                          <a:ea typeface="+mn-ea"/>
                          <a:cs typeface="+mn-cs"/>
                        </a:rPr>
                        <a:t>Journal of thoracic disease</a:t>
                      </a:r>
                      <a:r>
                        <a:rPr lang="en-US" sz="1800" b="0" i="0" kern="1200" dirty="0">
                          <a:solidFill>
                            <a:schemeClr val="tx1"/>
                          </a:solidFill>
                          <a:effectLst/>
                          <a:latin typeface="+mn-lt"/>
                          <a:ea typeface="+mn-ea"/>
                          <a:cs typeface="+mn-cs"/>
                        </a:rPr>
                        <a:t>, </a:t>
                      </a:r>
                      <a:r>
                        <a:rPr lang="en-US" sz="1800" b="0" i="1" kern="1200" dirty="0">
                          <a:solidFill>
                            <a:schemeClr val="tx1"/>
                          </a:solidFill>
                          <a:effectLst/>
                          <a:latin typeface="+mn-lt"/>
                          <a:ea typeface="+mn-ea"/>
                          <a:cs typeface="+mn-cs"/>
                        </a:rPr>
                        <a:t>8</a:t>
                      </a:r>
                      <a:r>
                        <a:rPr lang="en-US" sz="1800" b="0" i="0" kern="1200" dirty="0">
                          <a:solidFill>
                            <a:schemeClr val="tx1"/>
                          </a:solidFill>
                          <a:effectLst/>
                          <a:latin typeface="+mn-lt"/>
                          <a:ea typeface="+mn-ea"/>
                          <a:cs typeface="+mn-cs"/>
                        </a:rPr>
                        <a:t>(1), E69.</a:t>
                      </a:r>
                    </a:p>
                    <a:p>
                      <a:pPr indent="-636905"/>
                      <a:endParaRPr lang="en-US" sz="1800" b="0" i="0" kern="1200" dirty="0">
                        <a:solidFill>
                          <a:schemeClr val="tx1"/>
                        </a:solidFill>
                        <a:effectLst/>
                        <a:latin typeface="+mn-lt"/>
                        <a:ea typeface="+mn-ea"/>
                        <a:cs typeface="+mn-cs"/>
                      </a:endParaRPr>
                    </a:p>
                    <a:p>
                      <a:pPr indent="-636905"/>
                      <a:r>
                        <a:rPr lang="en-GB" sz="1800" b="0" i="0" u="none" strike="noStrike" kern="1200" dirty="0" err="1">
                          <a:solidFill>
                            <a:schemeClr val="tx1"/>
                          </a:solidFill>
                          <a:effectLst/>
                          <a:latin typeface="+mn-lt"/>
                          <a:ea typeface="+mn-ea"/>
                          <a:cs typeface="+mn-cs"/>
                        </a:rPr>
                        <a:t>Khashei</a:t>
                      </a:r>
                      <a:r>
                        <a:rPr lang="en-GB" sz="1800" b="0" i="0" u="none" strike="noStrike" kern="1200" dirty="0">
                          <a:solidFill>
                            <a:schemeClr val="tx1"/>
                          </a:solidFill>
                          <a:effectLst/>
                          <a:latin typeface="+mn-lt"/>
                          <a:ea typeface="+mn-ea"/>
                          <a:cs typeface="+mn-cs"/>
                        </a:rPr>
                        <a:t>, M., </a:t>
                      </a:r>
                      <a:r>
                        <a:rPr lang="en-GB" sz="1800" b="0" i="0" u="none" strike="noStrike" kern="1200" dirty="0" err="1">
                          <a:solidFill>
                            <a:schemeClr val="tx1"/>
                          </a:solidFill>
                          <a:effectLst/>
                          <a:latin typeface="+mn-lt"/>
                          <a:ea typeface="+mn-ea"/>
                          <a:cs typeface="+mn-cs"/>
                        </a:rPr>
                        <a:t>Bijari</a:t>
                      </a:r>
                      <a:r>
                        <a:rPr lang="en-GB" sz="1800" b="0" i="0" u="none" strike="noStrike" kern="1200" dirty="0">
                          <a:solidFill>
                            <a:schemeClr val="tx1"/>
                          </a:solidFill>
                          <a:effectLst/>
                          <a:latin typeface="+mn-lt"/>
                          <a:ea typeface="+mn-ea"/>
                          <a:cs typeface="+mn-cs"/>
                        </a:rPr>
                        <a:t>, M., &amp; Hejazi, S. R. (2012). Combining seasonal ARIMA models with computational intelligence techniques for time series forecasting. </a:t>
                      </a:r>
                      <a:r>
                        <a:rPr lang="en-GB" sz="1800" b="0" i="1" u="none" strike="noStrike" kern="1200" dirty="0">
                          <a:solidFill>
                            <a:schemeClr val="tx1"/>
                          </a:solidFill>
                          <a:effectLst/>
                          <a:latin typeface="+mn-lt"/>
                          <a:ea typeface="+mn-ea"/>
                          <a:cs typeface="+mn-cs"/>
                        </a:rPr>
                        <a:t>Soft computing</a:t>
                      </a:r>
                      <a:r>
                        <a:rPr lang="en-GB" sz="1800" b="0" i="0" u="none" strike="noStrike" kern="1200" dirty="0">
                          <a:solidFill>
                            <a:schemeClr val="tx1"/>
                          </a:solidFill>
                          <a:effectLst/>
                          <a:latin typeface="+mn-lt"/>
                          <a:ea typeface="+mn-ea"/>
                          <a:cs typeface="+mn-cs"/>
                        </a:rPr>
                        <a:t>, </a:t>
                      </a:r>
                      <a:r>
                        <a:rPr lang="en-GB" sz="1800" b="0" i="1" u="none" strike="noStrike" kern="1200" dirty="0">
                          <a:solidFill>
                            <a:schemeClr val="tx1"/>
                          </a:solidFill>
                          <a:effectLst/>
                          <a:latin typeface="+mn-lt"/>
                          <a:ea typeface="+mn-ea"/>
                          <a:cs typeface="+mn-cs"/>
                        </a:rPr>
                        <a:t>16</a:t>
                      </a:r>
                      <a:r>
                        <a:rPr lang="en-GB" sz="1800" b="0" i="0" u="none" strike="noStrike" kern="1200" dirty="0">
                          <a:solidFill>
                            <a:schemeClr val="tx1"/>
                          </a:solidFill>
                          <a:effectLst/>
                          <a:latin typeface="+mn-lt"/>
                          <a:ea typeface="+mn-ea"/>
                          <a:cs typeface="+mn-cs"/>
                        </a:rPr>
                        <a:t>(6), 1091-1105.</a:t>
                      </a:r>
                    </a:p>
                    <a:p>
                      <a:pPr indent="-636905"/>
                      <a:endParaRPr lang="en-GB" sz="1800" b="0" i="0" u="none" strike="noStrike" kern="1200" dirty="0">
                        <a:solidFill>
                          <a:schemeClr val="tx1"/>
                        </a:solidFill>
                        <a:effectLst/>
                        <a:latin typeface="+mn-lt"/>
                        <a:ea typeface="+mn-ea"/>
                        <a:cs typeface="+mn-cs"/>
                      </a:endParaRPr>
                    </a:p>
                    <a:p>
                      <a:pPr indent="-636905"/>
                      <a:r>
                        <a:rPr lang="en-GB" sz="1800" b="0" i="0" u="none" strike="noStrike" kern="1200" dirty="0" err="1">
                          <a:solidFill>
                            <a:schemeClr val="tx1"/>
                          </a:solidFill>
                          <a:effectLst/>
                          <a:latin typeface="+mn-lt"/>
                          <a:ea typeface="+mn-ea"/>
                          <a:cs typeface="+mn-cs"/>
                        </a:rPr>
                        <a:t>Ejohwomu</a:t>
                      </a:r>
                      <a:r>
                        <a:rPr lang="en-GB" sz="1800" b="0" i="0" u="none" strike="noStrike" kern="1200" dirty="0">
                          <a:solidFill>
                            <a:schemeClr val="tx1"/>
                          </a:solidFill>
                          <a:effectLst/>
                          <a:latin typeface="+mn-lt"/>
                          <a:ea typeface="+mn-ea"/>
                          <a:cs typeface="+mn-cs"/>
                        </a:rPr>
                        <a:t>, O. A., </a:t>
                      </a:r>
                      <a:r>
                        <a:rPr lang="en-GB" sz="1800" b="0" i="0" u="none" strike="noStrike" kern="1200" dirty="0" err="1">
                          <a:solidFill>
                            <a:schemeClr val="tx1"/>
                          </a:solidFill>
                          <a:effectLst/>
                          <a:latin typeface="+mn-lt"/>
                          <a:ea typeface="+mn-ea"/>
                          <a:cs typeface="+mn-cs"/>
                        </a:rPr>
                        <a:t>Shamsideen</a:t>
                      </a:r>
                      <a:r>
                        <a:rPr lang="en-GB" sz="1800" b="0" i="0" u="none" strike="noStrike" kern="1200" dirty="0">
                          <a:solidFill>
                            <a:schemeClr val="tx1"/>
                          </a:solidFill>
                          <a:effectLst/>
                          <a:latin typeface="+mn-lt"/>
                          <a:ea typeface="+mn-ea"/>
                          <a:cs typeface="+mn-cs"/>
                        </a:rPr>
                        <a:t> Oshodi, O., </a:t>
                      </a:r>
                      <a:r>
                        <a:rPr lang="en-GB" sz="1800" b="0" i="0" u="none" strike="noStrike" kern="1200" dirty="0" err="1">
                          <a:solidFill>
                            <a:schemeClr val="tx1"/>
                          </a:solidFill>
                          <a:effectLst/>
                          <a:latin typeface="+mn-lt"/>
                          <a:ea typeface="+mn-ea"/>
                          <a:cs typeface="+mn-cs"/>
                        </a:rPr>
                        <a:t>Oladokun</a:t>
                      </a:r>
                      <a:r>
                        <a:rPr lang="en-GB" sz="1800" b="0" i="0" u="none" strike="noStrike" kern="1200" dirty="0">
                          <a:solidFill>
                            <a:schemeClr val="tx1"/>
                          </a:solidFill>
                          <a:effectLst/>
                          <a:latin typeface="+mn-lt"/>
                          <a:ea typeface="+mn-ea"/>
                          <a:cs typeface="+mn-cs"/>
                        </a:rPr>
                        <a:t>, M., </a:t>
                      </a:r>
                      <a:r>
                        <a:rPr lang="en-GB" sz="1800" b="0" i="0" u="none" strike="noStrike" kern="1200" dirty="0" err="1">
                          <a:solidFill>
                            <a:schemeClr val="tx1"/>
                          </a:solidFill>
                          <a:effectLst/>
                          <a:latin typeface="+mn-lt"/>
                          <a:ea typeface="+mn-ea"/>
                          <a:cs typeface="+mn-cs"/>
                        </a:rPr>
                        <a:t>Bukoye</a:t>
                      </a:r>
                      <a:r>
                        <a:rPr lang="en-GB" sz="1800" b="0" i="0" u="none" strike="noStrike" kern="1200" dirty="0">
                          <a:solidFill>
                            <a:schemeClr val="tx1"/>
                          </a:solidFill>
                          <a:effectLst/>
                          <a:latin typeface="+mn-lt"/>
                          <a:ea typeface="+mn-ea"/>
                          <a:cs typeface="+mn-cs"/>
                        </a:rPr>
                        <a:t>, O. T., </a:t>
                      </a:r>
                      <a:r>
                        <a:rPr lang="en-GB" sz="1800" b="0" i="0" u="none" strike="noStrike" kern="1200" dirty="0" err="1">
                          <a:solidFill>
                            <a:schemeClr val="tx1"/>
                          </a:solidFill>
                          <a:effectLst/>
                          <a:latin typeface="+mn-lt"/>
                          <a:ea typeface="+mn-ea"/>
                          <a:cs typeface="+mn-cs"/>
                        </a:rPr>
                        <a:t>Emekwuru</a:t>
                      </a:r>
                      <a:r>
                        <a:rPr lang="en-GB" sz="1800" b="0" i="0" u="none" strike="noStrike" kern="1200" dirty="0">
                          <a:solidFill>
                            <a:schemeClr val="tx1"/>
                          </a:solidFill>
                          <a:effectLst/>
                          <a:latin typeface="+mn-lt"/>
                          <a:ea typeface="+mn-ea"/>
                          <a:cs typeface="+mn-cs"/>
                        </a:rPr>
                        <a:t>, N., </a:t>
                      </a:r>
                      <a:r>
                        <a:rPr lang="en-GB" sz="1800" b="0" i="0" u="none" strike="noStrike" kern="1200" dirty="0" err="1">
                          <a:solidFill>
                            <a:schemeClr val="tx1"/>
                          </a:solidFill>
                          <a:effectLst/>
                          <a:latin typeface="+mn-lt"/>
                          <a:ea typeface="+mn-ea"/>
                          <a:cs typeface="+mn-cs"/>
                        </a:rPr>
                        <a:t>Sotunbo</a:t>
                      </a:r>
                      <a:r>
                        <a:rPr lang="en-GB" sz="1800" b="0" i="0" u="none" strike="noStrike" kern="1200" dirty="0">
                          <a:solidFill>
                            <a:schemeClr val="tx1"/>
                          </a:solidFill>
                          <a:effectLst/>
                          <a:latin typeface="+mn-lt"/>
                          <a:ea typeface="+mn-ea"/>
                          <a:cs typeface="+mn-cs"/>
                        </a:rPr>
                        <a:t>, A., &amp; Adenuga, O. (2022). Modelling and Forecasting Temporal PM2. 5 Concentration Using Ensemble Machine Learning Methods. </a:t>
                      </a:r>
                      <a:r>
                        <a:rPr lang="en-GB" sz="1800" b="0" i="1" u="none" strike="noStrike" kern="1200" dirty="0">
                          <a:solidFill>
                            <a:schemeClr val="tx1"/>
                          </a:solidFill>
                          <a:effectLst/>
                          <a:latin typeface="+mn-lt"/>
                          <a:ea typeface="+mn-ea"/>
                          <a:cs typeface="+mn-cs"/>
                        </a:rPr>
                        <a:t>Buildings</a:t>
                      </a:r>
                      <a:r>
                        <a:rPr lang="en-GB" sz="1800" b="0" i="0" u="none" strike="noStrike" kern="1200" dirty="0">
                          <a:solidFill>
                            <a:schemeClr val="tx1"/>
                          </a:solidFill>
                          <a:effectLst/>
                          <a:latin typeface="+mn-lt"/>
                          <a:ea typeface="+mn-ea"/>
                          <a:cs typeface="+mn-cs"/>
                        </a:rPr>
                        <a:t>, </a:t>
                      </a:r>
                      <a:r>
                        <a:rPr lang="en-GB" sz="1800" b="0" i="1" u="none" strike="noStrike" kern="1200" dirty="0">
                          <a:solidFill>
                            <a:schemeClr val="tx1"/>
                          </a:solidFill>
                          <a:effectLst/>
                          <a:latin typeface="+mn-lt"/>
                          <a:ea typeface="+mn-ea"/>
                          <a:cs typeface="+mn-cs"/>
                        </a:rPr>
                        <a:t>12</a:t>
                      </a:r>
                      <a:r>
                        <a:rPr lang="en-GB" sz="1800" b="0" i="0" u="none" strike="noStrike" kern="1200" dirty="0">
                          <a:solidFill>
                            <a:schemeClr val="tx1"/>
                          </a:solidFill>
                          <a:effectLst/>
                          <a:latin typeface="+mn-lt"/>
                          <a:ea typeface="+mn-ea"/>
                          <a:cs typeface="+mn-cs"/>
                        </a:rPr>
                        <a:t>(1), 46.</a:t>
                      </a:r>
                      <a:endParaRPr lang="en-US" sz="1400" kern="1200" dirty="0">
                        <a:solidFill>
                          <a:schemeClr val="tx1"/>
                        </a:solidFill>
                        <a:effectLst/>
                        <a:latin typeface="+mn-lt"/>
                        <a:ea typeface="+mn-ea"/>
                        <a:cs typeface="+mn-cs"/>
                      </a:endParaRPr>
                    </a:p>
                  </a:txBody>
                  <a:tcPr marL="9525" marR="9525" marT="36000" marB="72000" anchor="ctr">
                    <a:lnL>
                      <a:noFill/>
                    </a:lnL>
                    <a:lnR>
                      <a:noFill/>
                    </a:lnR>
                    <a:lnT w="6350" cap="flat" cmpd="sng" algn="ctr">
                      <a:solidFill>
                        <a:srgbClr val="F59E00"/>
                      </a:solidFill>
                      <a:prstDash val="solid"/>
                      <a:round/>
                      <a:headEnd type="none" w="med" len="med"/>
                      <a:tailEnd type="none" w="med" len="med"/>
                    </a:lnT>
                    <a:lnB w="6350" cap="flat" cmpd="sng" algn="ctr">
                      <a:noFill/>
                      <a:prstDash val="solid"/>
                      <a:round/>
                      <a:headEnd type="none" w="med" len="med"/>
                      <a:tailEnd type="none" w="med" len="med"/>
                    </a:lnB>
                    <a:solidFill>
                      <a:srgbClr val="E3E3E4"/>
                    </a:solidFill>
                  </a:tcPr>
                </a:tc>
                <a:extLst>
                  <a:ext uri="{0D108BD9-81ED-4DB2-BD59-A6C34878D82A}">
                    <a16:rowId xmlns:a16="http://schemas.microsoft.com/office/drawing/2014/main" val="10001"/>
                  </a:ext>
                </a:extLst>
              </a:tr>
            </a:tbl>
          </a:graphicData>
        </a:graphic>
      </p:graphicFrame>
      <p:sp>
        <p:nvSpPr>
          <p:cNvPr id="34" name="Foliennummernplatzhalter 33"/>
          <p:cNvSpPr>
            <a:spLocks noGrp="1"/>
          </p:cNvSpPr>
          <p:nvPr>
            <p:ph type="sldNum" sz="quarter" idx="4"/>
          </p:nvPr>
        </p:nvSpPr>
        <p:spPr/>
        <p:txBody>
          <a:bodyPr/>
          <a:lstStyle/>
          <a:p>
            <a:fld id="{8B81FD52-6552-4A22-ABF0-280D6EB48E63}" type="slidenum">
              <a:rPr lang="de-DE" smtClean="0"/>
              <a:t>22</a:t>
            </a:fld>
            <a:endParaRPr lang="de-DE"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1817" y="434208"/>
            <a:ext cx="6804000" cy="792000"/>
          </a:xfrm>
        </p:spPr>
        <p:txBody>
          <a:bodyPr/>
          <a:lstStyle/>
          <a:p>
            <a:pPr>
              <a:defRPr/>
            </a:pPr>
            <a:r>
              <a:rPr lang="de-DE" sz="2400" dirty="0" err="1">
                <a:solidFill>
                  <a:srgbClr val="002750"/>
                </a:solidFill>
              </a:rPr>
              <a:t>Thank</a:t>
            </a:r>
            <a:r>
              <a:rPr lang="de-DE" sz="2400" dirty="0">
                <a:solidFill>
                  <a:srgbClr val="002750"/>
                </a:solidFill>
              </a:rPr>
              <a:t> </a:t>
            </a:r>
            <a:r>
              <a:rPr lang="de-DE" sz="2400" dirty="0" err="1">
                <a:solidFill>
                  <a:srgbClr val="002750"/>
                </a:solidFill>
              </a:rPr>
              <a:t>you</a:t>
            </a:r>
            <a:r>
              <a:rPr lang="de-DE" sz="2400" dirty="0">
                <a:solidFill>
                  <a:srgbClr val="002750"/>
                </a:solidFill>
              </a:rPr>
              <a:t> </a:t>
            </a:r>
            <a:r>
              <a:rPr lang="de-DE" sz="2400" dirty="0" err="1">
                <a:solidFill>
                  <a:srgbClr val="002750"/>
                </a:solidFill>
              </a:rPr>
              <a:t>for</a:t>
            </a:r>
            <a:r>
              <a:rPr lang="de-DE" sz="2400" dirty="0">
                <a:solidFill>
                  <a:srgbClr val="002750"/>
                </a:solidFill>
              </a:rPr>
              <a:t> </a:t>
            </a:r>
            <a:r>
              <a:rPr lang="de-DE" sz="2400" dirty="0" err="1">
                <a:solidFill>
                  <a:srgbClr val="002750"/>
                </a:solidFill>
              </a:rPr>
              <a:t>your</a:t>
            </a:r>
            <a:r>
              <a:rPr lang="de-DE" sz="2400" dirty="0">
                <a:solidFill>
                  <a:srgbClr val="002750"/>
                </a:solidFill>
              </a:rPr>
              <a:t> </a:t>
            </a:r>
            <a:r>
              <a:rPr lang="de-DE" sz="2400" dirty="0" err="1">
                <a:solidFill>
                  <a:srgbClr val="002750"/>
                </a:solidFill>
              </a:rPr>
              <a:t>attention</a:t>
            </a:r>
            <a:r>
              <a:rPr lang="de-DE" sz="2400" dirty="0">
                <a:solidFill>
                  <a:srgbClr val="002750"/>
                </a:solidFill>
              </a:rPr>
              <a:t>!</a:t>
            </a:r>
          </a:p>
        </p:txBody>
      </p:sp>
      <p:sp>
        <p:nvSpPr>
          <p:cNvPr id="30" name="Foliennummernplatzhalter 29"/>
          <p:cNvSpPr>
            <a:spLocks noGrp="1"/>
          </p:cNvSpPr>
          <p:nvPr>
            <p:ph type="sldNum" sz="quarter" idx="4"/>
          </p:nvPr>
        </p:nvSpPr>
        <p:spPr/>
        <p:txBody>
          <a:bodyPr/>
          <a:lstStyle/>
          <a:p>
            <a:fld id="{8B81FD52-6552-4A22-ABF0-280D6EB48E63}" type="slidenum">
              <a:rPr lang="de-DE" smtClean="0"/>
              <a:t>23</a:t>
            </a:fld>
            <a:endParaRPr lang="de-DE" dirty="0"/>
          </a:p>
        </p:txBody>
      </p:sp>
      <p:pic>
        <p:nvPicPr>
          <p:cNvPr id="2050" name="Picture 2" descr="864 Thank You Presentation Stock Photos, Pictures &amp; Royalty-Free Images -  iStock">
            <a:extLst>
              <a:ext uri="{FF2B5EF4-FFF2-40B4-BE49-F238E27FC236}">
                <a16:creationId xmlns:a16="http://schemas.microsoft.com/office/drawing/2014/main" id="{45B4AD6F-F714-700C-DB70-F9098DF38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2362200"/>
            <a:ext cx="5829300"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Problem Definition</a:t>
            </a:r>
          </a:p>
        </p:txBody>
      </p:sp>
      <p:sp>
        <p:nvSpPr>
          <p:cNvPr id="5" name="Inhaltsplatzhalter 4"/>
          <p:cNvSpPr>
            <a:spLocks noGrp="1"/>
          </p:cNvSpPr>
          <p:nvPr>
            <p:ph idx="1"/>
          </p:nvPr>
        </p:nvSpPr>
        <p:spPr/>
        <p:txBody>
          <a:bodyPr/>
          <a:lstStyle/>
          <a:p>
            <a:r>
              <a:rPr lang="de-DE" dirty="0"/>
              <a:t>PM 2.5 </a:t>
            </a:r>
            <a:r>
              <a:rPr lang="de-DE" dirty="0" err="1"/>
              <a:t>forecasting</a:t>
            </a:r>
            <a:r>
              <a:rPr lang="de-DE" dirty="0"/>
              <a:t> </a:t>
            </a:r>
            <a:endParaRPr lang="de-DE" sz="1600" dirty="0"/>
          </a:p>
        </p:txBody>
      </p:sp>
      <p:sp>
        <p:nvSpPr>
          <p:cNvPr id="17" name="Textplatzhalter 16"/>
          <p:cNvSpPr>
            <a:spLocks noGrp="1"/>
          </p:cNvSpPr>
          <p:nvPr>
            <p:ph type="body" sz="quarter" idx="13"/>
          </p:nvPr>
        </p:nvSpPr>
        <p:spPr>
          <a:xfrm>
            <a:off x="666000" y="1778815"/>
            <a:ext cx="7588484" cy="3177288"/>
          </a:xfrm>
        </p:spPr>
        <p:txBody>
          <a:bodyPr/>
          <a:lstStyle/>
          <a:p>
            <a:r>
              <a:rPr lang="en-US" sz="1600" dirty="0"/>
              <a:t>Problem definition: how PM2.5 changed in 2021</a:t>
            </a:r>
          </a:p>
          <a:p>
            <a:pPr marL="0" indent="0">
              <a:buNone/>
            </a:pPr>
            <a:endParaRPr lang="en-US" sz="1600" dirty="0"/>
          </a:p>
          <a:p>
            <a:r>
              <a:rPr lang="en-GB" dirty="0"/>
              <a:t>The life expectancy of children born today will be shortened by 20 months on average</a:t>
            </a:r>
          </a:p>
          <a:p>
            <a:pPr marL="0" indent="0">
              <a:buNone/>
            </a:pPr>
            <a:endParaRPr lang="en-US" sz="1600" dirty="0"/>
          </a:p>
          <a:p>
            <a:r>
              <a:rPr lang="en-US" sz="1600" dirty="0"/>
              <a:t>Bad air quality can have a negative impact on human lifespan (Pope et al., 2009).</a:t>
            </a:r>
          </a:p>
          <a:p>
            <a:pPr marL="0" indent="0">
              <a:buNone/>
            </a:pPr>
            <a:endParaRPr lang="en-US" sz="1600" dirty="0"/>
          </a:p>
          <a:p>
            <a:r>
              <a:rPr lang="en-US" sz="1600" dirty="0"/>
              <a:t>At the same time, PM2.5 is an important part of air quality indicators. He describes particles smaller than 2.5 microns in diameter. Excessive PM2.5 may damage people's respiratory system (Xing et al., 2016).</a:t>
            </a:r>
          </a:p>
          <a:p>
            <a:pPr marL="0" indent="0">
              <a:buNone/>
            </a:pPr>
            <a:endParaRPr lang="en-US" sz="1600" dirty="0"/>
          </a:p>
          <a:p>
            <a:r>
              <a:rPr lang="en-US" sz="1600" dirty="0"/>
              <a:t>This is necessary to reduce</a:t>
            </a:r>
            <a:r>
              <a:rPr lang="zh-CN" altLang="en-US" sz="1600" dirty="0"/>
              <a:t> </a:t>
            </a:r>
            <a:r>
              <a:rPr lang="en-US" altLang="zh-CN" sz="1600" dirty="0"/>
              <a:t>negative</a:t>
            </a:r>
            <a:r>
              <a:rPr lang="zh-CN" altLang="en-US" sz="1600" dirty="0"/>
              <a:t> </a:t>
            </a:r>
            <a:r>
              <a:rPr lang="en-US" altLang="zh-CN" sz="1600" dirty="0"/>
              <a:t>impact</a:t>
            </a:r>
            <a:r>
              <a:rPr lang="zh-CN" altLang="en-US" sz="1600" dirty="0"/>
              <a:t> </a:t>
            </a:r>
            <a:r>
              <a:rPr lang="en-US" altLang="zh-CN" sz="1600" dirty="0"/>
              <a:t>of </a:t>
            </a:r>
            <a:r>
              <a:rPr lang="en-US" sz="1600" dirty="0"/>
              <a:t> air quality on people by forecasting PM2.5.</a:t>
            </a:r>
          </a:p>
        </p:txBody>
      </p:sp>
      <p:sp>
        <p:nvSpPr>
          <p:cNvPr id="32" name="Foliennummernplatzhalter 31"/>
          <p:cNvSpPr>
            <a:spLocks noGrp="1"/>
          </p:cNvSpPr>
          <p:nvPr>
            <p:ph type="sldNum" sz="quarter" idx="4"/>
          </p:nvPr>
        </p:nvSpPr>
        <p:spPr/>
        <p:txBody>
          <a:bodyPr/>
          <a:lstStyle/>
          <a:p>
            <a:fld id="{8B81FD52-6552-4A22-ABF0-280D6EB48E63}" type="slidenum">
              <a:rPr lang="de-DE" smtClean="0"/>
              <a:t>3</a:t>
            </a:fld>
            <a:endParaRPr lang="de-DE" dirty="0"/>
          </a:p>
        </p:txBody>
      </p:sp>
      <p:pic>
        <p:nvPicPr>
          <p:cNvPr id="6" name="Picture 5">
            <a:extLst>
              <a:ext uri="{FF2B5EF4-FFF2-40B4-BE49-F238E27FC236}">
                <a16:creationId xmlns:a16="http://schemas.microsoft.com/office/drawing/2014/main" id="{97D30317-B1B2-A48E-5B88-14D3A9C6DB94}"/>
              </a:ext>
            </a:extLst>
          </p:cNvPr>
          <p:cNvPicPr>
            <a:picLocks noChangeAspect="1"/>
          </p:cNvPicPr>
          <p:nvPr/>
        </p:nvPicPr>
        <p:blipFill rotWithShape="1">
          <a:blip r:embed="rId3"/>
          <a:srcRect t="902" r="1411"/>
          <a:stretch/>
        </p:blipFill>
        <p:spPr>
          <a:xfrm>
            <a:off x="7044049" y="1196975"/>
            <a:ext cx="1649951" cy="12670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Agenda </a:t>
            </a:r>
          </a:p>
        </p:txBody>
      </p:sp>
      <p:graphicFrame>
        <p:nvGraphicFramePr>
          <p:cNvPr id="8" name="Inhaltsplatzhalter 11"/>
          <p:cNvGraphicFramePr/>
          <p:nvPr>
            <p:extLst>
              <p:ext uri="{D42A27DB-BD31-4B8C-83A1-F6EECF244321}">
                <p14:modId xmlns:p14="http://schemas.microsoft.com/office/powerpoint/2010/main" val="1441500455"/>
              </p:ext>
            </p:extLst>
          </p:nvPr>
        </p:nvGraphicFramePr>
        <p:xfrm>
          <a:off x="322339" y="1456705"/>
          <a:ext cx="8497812" cy="4564055"/>
        </p:xfrm>
        <a:graphic>
          <a:graphicData uri="http://schemas.openxmlformats.org/drawingml/2006/table">
            <a:tbl>
              <a:tblPr/>
              <a:tblGrid>
                <a:gridCol w="8497812">
                  <a:extLst>
                    <a:ext uri="{9D8B030D-6E8A-4147-A177-3AD203B41FA5}">
                      <a16:colId xmlns:a16="http://schemas.microsoft.com/office/drawing/2014/main" val="20000"/>
                    </a:ext>
                  </a:extLst>
                </a:gridCol>
              </a:tblGrid>
              <a:tr h="432060">
                <a:tc>
                  <a:txBody>
                    <a:bodyPr/>
                    <a:lstStyle/>
                    <a:p>
                      <a:pPr marL="0" marR="0" indent="0" algn="l" defTabSz="913765" rtl="0" eaLnBrk="1" fontAlgn="b" latinLnBrk="0" hangingPunct="1">
                        <a:lnSpc>
                          <a:spcPct val="100000"/>
                        </a:lnSpc>
                        <a:spcBef>
                          <a:spcPts val="0"/>
                        </a:spcBef>
                        <a:spcAft>
                          <a:spcPts val="0"/>
                        </a:spcAft>
                        <a:buClrTx/>
                        <a:buSzTx/>
                        <a:buFontTx/>
                        <a:buNone/>
                        <a:defRPr/>
                      </a:pPr>
                      <a:endParaRPr lang="de-DE" sz="1800" b="1" i="0" u="none" strike="noStrike" dirty="0">
                        <a:solidFill>
                          <a:schemeClr val="tx1"/>
                        </a:solidFill>
                        <a:effectLst/>
                        <a:latin typeface="Calibri"/>
                      </a:endParaRPr>
                    </a:p>
                  </a:txBody>
                  <a:tcPr marL="9525" marR="9525" marT="36000" marB="0" anchor="ctr">
                    <a:lnL>
                      <a:noFill/>
                    </a:lnL>
                    <a:lnR>
                      <a:noFill/>
                    </a:lnR>
                    <a:lnT>
                      <a:noFill/>
                    </a:lnT>
                    <a:lnB w="6350" cap="flat" cmpd="sng" algn="ctr">
                      <a:solidFill>
                        <a:srgbClr val="F59E00"/>
                      </a:solidFill>
                      <a:prstDash val="solid"/>
                      <a:round/>
                      <a:headEnd type="none" w="med" len="med"/>
                      <a:tailEnd type="none" w="med" len="med"/>
                    </a:lnB>
                  </a:tcPr>
                </a:tc>
                <a:extLst>
                  <a:ext uri="{0D108BD9-81ED-4DB2-BD59-A6C34878D82A}">
                    <a16:rowId xmlns:a16="http://schemas.microsoft.com/office/drawing/2014/main" val="10000"/>
                  </a:ext>
                </a:extLst>
              </a:tr>
              <a:tr h="452634">
                <a:tc>
                  <a:txBody>
                    <a:bodyPr/>
                    <a:lstStyle/>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Problem Definition </a:t>
                      </a:r>
                    </a:p>
                    <a:p>
                      <a:pPr marL="271780" lvl="2" indent="-186055" eaLnBrk="1" hangingPunct="1">
                        <a:lnSpc>
                          <a:spcPct val="150000"/>
                        </a:lnSpc>
                        <a:spcBef>
                          <a:spcPts val="0"/>
                        </a:spcBef>
                        <a:buSzPct val="95000"/>
                        <a:buFont typeface="Arial" panose="020B0604020202090204" pitchFamily="34" charset="0"/>
                        <a:buChar char="•"/>
                      </a:pPr>
                      <a:r>
                        <a:rPr lang="de-DE" altLang="de-DE" sz="2500" b="1" dirty="0">
                          <a:solidFill>
                            <a:srgbClr val="002750"/>
                          </a:solidFill>
                          <a:latin typeface="+mn-lt"/>
                          <a:cs typeface="Calibri" pitchFamily="34" charset="0"/>
                        </a:rPr>
                        <a:t>Gathering Information</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err="1">
                          <a:solidFill>
                            <a:srgbClr val="002750"/>
                          </a:solidFill>
                          <a:latin typeface="+mn-lt"/>
                          <a:cs typeface="Calibri" pitchFamily="34" charset="0"/>
                        </a:rPr>
                        <a:t>Exploratory</a:t>
                      </a:r>
                      <a:r>
                        <a:rPr lang="de-DE" altLang="de-DE" sz="2500" b="0" dirty="0">
                          <a:solidFill>
                            <a:srgbClr val="002750"/>
                          </a:solidFill>
                          <a:latin typeface="+mn-lt"/>
                          <a:cs typeface="Calibri" pitchFamily="34" charset="0"/>
                        </a:rPr>
                        <a:t> Analysis</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Model Choice </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Fit The Model</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Model Use and Backtesting</a:t>
                      </a: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txBody>
                  <a:tcPr marL="9525" marR="9525" marT="36000" marB="72000" anchor="ctr">
                    <a:lnL>
                      <a:noFill/>
                    </a:lnL>
                    <a:lnR>
                      <a:noFill/>
                    </a:lnR>
                    <a:lnT w="6350" cap="flat" cmpd="sng" algn="ctr">
                      <a:solidFill>
                        <a:srgbClr val="F59E00"/>
                      </a:solidFill>
                      <a:prstDash val="solid"/>
                      <a:round/>
                      <a:headEnd type="none" w="med" len="med"/>
                      <a:tailEnd type="none" w="med" len="med"/>
                    </a:lnT>
                    <a:lnB w="6350" cap="flat" cmpd="sng" algn="ctr">
                      <a:no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bl>
          </a:graphicData>
        </a:graphic>
      </p:graphicFrame>
      <p:sp>
        <p:nvSpPr>
          <p:cNvPr id="31" name="Foliennummernplatzhalter 30"/>
          <p:cNvSpPr>
            <a:spLocks noGrp="1"/>
          </p:cNvSpPr>
          <p:nvPr>
            <p:ph type="sldNum" sz="quarter" idx="4"/>
          </p:nvPr>
        </p:nvSpPr>
        <p:spPr/>
        <p:txBody>
          <a:bodyPr/>
          <a:lstStyle/>
          <a:p>
            <a:fld id="{8B81FD52-6552-4A22-ABF0-280D6EB48E63}" type="slidenum">
              <a:rPr lang="de-DE" smtClean="0"/>
              <a:t>4</a:t>
            </a:fld>
            <a:endParaRPr lang="de-DE" dirty="0"/>
          </a:p>
        </p:txBody>
      </p:sp>
    </p:spTree>
    <p:extLst>
      <p:ext uri="{BB962C8B-B14F-4D97-AF65-F5344CB8AC3E}">
        <p14:creationId xmlns:p14="http://schemas.microsoft.com/office/powerpoint/2010/main" val="2957740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Gathering Information</a:t>
            </a:r>
          </a:p>
        </p:txBody>
      </p:sp>
      <p:sp>
        <p:nvSpPr>
          <p:cNvPr id="5" name="Inhaltsplatzhalter 4"/>
          <p:cNvSpPr>
            <a:spLocks noGrp="1"/>
          </p:cNvSpPr>
          <p:nvPr>
            <p:ph idx="1"/>
          </p:nvPr>
        </p:nvSpPr>
        <p:spPr/>
        <p:txBody>
          <a:bodyPr/>
          <a:lstStyle/>
          <a:p>
            <a:r>
              <a:rPr lang="de-DE" dirty="0"/>
              <a:t>Data</a:t>
            </a:r>
            <a:r>
              <a:rPr lang="zh-CN" altLang="en-US" dirty="0"/>
              <a:t> </a:t>
            </a:r>
            <a:r>
              <a:rPr lang="en-US" altLang="zh-CN" dirty="0"/>
              <a:t>Source:</a:t>
            </a:r>
            <a:endParaRPr lang="de-DE" sz="1600" dirty="0"/>
          </a:p>
        </p:txBody>
      </p:sp>
      <p:sp>
        <p:nvSpPr>
          <p:cNvPr id="17" name="Textplatzhalter 16"/>
          <p:cNvSpPr>
            <a:spLocks noGrp="1"/>
          </p:cNvSpPr>
          <p:nvPr>
            <p:ph type="body" sz="quarter" idx="13"/>
          </p:nvPr>
        </p:nvSpPr>
        <p:spPr>
          <a:xfrm>
            <a:off x="666000" y="1778815"/>
            <a:ext cx="7588484" cy="3177288"/>
          </a:xfrm>
        </p:spPr>
        <p:txBody>
          <a:bodyPr/>
          <a:lstStyle/>
          <a:p>
            <a:r>
              <a:rPr lang="en-US" sz="1600" dirty="0"/>
              <a:t>All </a:t>
            </a:r>
            <a:r>
              <a:rPr lang="en-US" dirty="0"/>
              <a:t>data are collected from ‘United States Environmental Protection Agency’ </a:t>
            </a:r>
          </a:p>
          <a:p>
            <a:pPr marL="0" indent="0">
              <a:buNone/>
            </a:pPr>
            <a:endParaRPr lang="en-US" dirty="0"/>
          </a:p>
          <a:p>
            <a:r>
              <a:rPr lang="en-GB" dirty="0"/>
              <a:t>The Environmental Protection Agency (EPA) is an </a:t>
            </a:r>
            <a:r>
              <a:rPr lang="en-GB" dirty="0">
                <a:hlinkClick r:id="rId2" tooltip="Independent agencies of the United States government">
                  <a:extLst>
                    <a:ext uri="{A12FA001-AC4F-418D-AE19-62706E023703}">
                      <ahyp:hlinkClr xmlns:ahyp="http://schemas.microsoft.com/office/drawing/2018/hyperlinkcolor" val="tx"/>
                    </a:ext>
                  </a:extLst>
                </a:hlinkClick>
              </a:rPr>
              <a:t>independent executive agency</a:t>
            </a:r>
            <a:r>
              <a:rPr lang="en-GB" dirty="0"/>
              <a:t> of the </a:t>
            </a:r>
            <a:r>
              <a:rPr lang="en-GB" dirty="0">
                <a:hlinkClick r:id="rId3" tooltip="United States federal government">
                  <a:extLst>
                    <a:ext uri="{A12FA001-AC4F-418D-AE19-62706E023703}">
                      <ahyp:hlinkClr xmlns:ahyp="http://schemas.microsoft.com/office/drawing/2018/hyperlinkcolor" val="tx"/>
                    </a:ext>
                  </a:extLst>
                </a:hlinkClick>
              </a:rPr>
              <a:t>United States federal government</a:t>
            </a:r>
            <a:r>
              <a:rPr lang="en-GB" dirty="0"/>
              <a:t> tasked with </a:t>
            </a:r>
            <a:r>
              <a:rPr lang="en-GB" dirty="0">
                <a:hlinkClick r:id="rId4" tooltip="Environmental protection">
                  <a:extLst>
                    <a:ext uri="{A12FA001-AC4F-418D-AE19-62706E023703}">
                      <ahyp:hlinkClr xmlns:ahyp="http://schemas.microsoft.com/office/drawing/2018/hyperlinkcolor" val="tx"/>
                    </a:ext>
                  </a:extLst>
                </a:hlinkClick>
              </a:rPr>
              <a:t>environmental protection</a:t>
            </a:r>
            <a:r>
              <a:rPr lang="en-GB" dirty="0"/>
              <a:t> matters.</a:t>
            </a:r>
          </a:p>
          <a:p>
            <a:endParaRPr lang="en-GB" dirty="0"/>
          </a:p>
          <a:p>
            <a:r>
              <a:rPr lang="en-GB" dirty="0"/>
              <a:t>4 types of data: PM2.5, PM10, CO, SO</a:t>
            </a:r>
          </a:p>
          <a:p>
            <a:endParaRPr lang="en-GB" dirty="0"/>
          </a:p>
          <a:p>
            <a:r>
              <a:rPr lang="en-GB" dirty="0"/>
              <a:t>Each type of data contains 6 datasets and all air quality records from 2016 – 2021</a:t>
            </a:r>
          </a:p>
          <a:p>
            <a:endParaRPr lang="en-GB" dirty="0"/>
          </a:p>
          <a:p>
            <a:r>
              <a:rPr lang="en-GB" dirty="0"/>
              <a:t>Overall, there are 24 datasets contain all air quality records from 2016 - 2021</a:t>
            </a:r>
            <a:endParaRPr lang="en-US" dirty="0"/>
          </a:p>
          <a:p>
            <a:endParaRPr lang="en-US" dirty="0"/>
          </a:p>
          <a:p>
            <a:endParaRPr lang="en-US" dirty="0"/>
          </a:p>
          <a:p>
            <a:endParaRPr lang="en-US" dirty="0"/>
          </a:p>
          <a:p>
            <a:endParaRPr lang="en-US" sz="1600" dirty="0"/>
          </a:p>
        </p:txBody>
      </p:sp>
      <p:sp>
        <p:nvSpPr>
          <p:cNvPr id="32" name="Foliennummernplatzhalter 31"/>
          <p:cNvSpPr>
            <a:spLocks noGrp="1"/>
          </p:cNvSpPr>
          <p:nvPr>
            <p:ph type="sldNum" sz="quarter" idx="4"/>
          </p:nvPr>
        </p:nvSpPr>
        <p:spPr/>
        <p:txBody>
          <a:bodyPr/>
          <a:lstStyle/>
          <a:p>
            <a:fld id="{8B81FD52-6552-4A22-ABF0-280D6EB48E63}" type="slidenum">
              <a:rPr lang="de-DE" smtClean="0"/>
              <a:t>5</a:t>
            </a:fld>
            <a:endParaRPr lang="de-DE" dirty="0"/>
          </a:p>
        </p:txBody>
      </p:sp>
    </p:spTree>
    <p:extLst>
      <p:ext uri="{BB962C8B-B14F-4D97-AF65-F5344CB8AC3E}">
        <p14:creationId xmlns:p14="http://schemas.microsoft.com/office/powerpoint/2010/main" val="119361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Data Processing methodology</a:t>
            </a:r>
            <a:endParaRPr lang="de-DE" dirty="0"/>
          </a:p>
        </p:txBody>
      </p:sp>
      <p:sp>
        <p:nvSpPr>
          <p:cNvPr id="32" name="Foliennummernplatzhalter 31"/>
          <p:cNvSpPr>
            <a:spLocks noGrp="1"/>
          </p:cNvSpPr>
          <p:nvPr>
            <p:ph type="sldNum" sz="quarter" idx="4"/>
          </p:nvPr>
        </p:nvSpPr>
        <p:spPr/>
        <p:txBody>
          <a:bodyPr/>
          <a:lstStyle/>
          <a:p>
            <a:fld id="{8B81FD52-6552-4A22-ABF0-280D6EB48E63}" type="slidenum">
              <a:rPr lang="de-DE" smtClean="0"/>
              <a:t>6</a:t>
            </a:fld>
            <a:endParaRPr lang="de-DE" dirty="0"/>
          </a:p>
        </p:txBody>
      </p:sp>
      <p:sp>
        <p:nvSpPr>
          <p:cNvPr id="6" name="Rounded Rectangle 5">
            <a:extLst>
              <a:ext uri="{FF2B5EF4-FFF2-40B4-BE49-F238E27FC236}">
                <a16:creationId xmlns:a16="http://schemas.microsoft.com/office/drawing/2014/main" id="{95016DA3-BF43-85B2-22FB-6CD26E295626}"/>
              </a:ext>
            </a:extLst>
          </p:cNvPr>
          <p:cNvSpPr/>
          <p:nvPr/>
        </p:nvSpPr>
        <p:spPr>
          <a:xfrm>
            <a:off x="3683577" y="1506448"/>
            <a:ext cx="1776846" cy="87283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DE" dirty="0"/>
              <a:t>Data Cleaning</a:t>
            </a:r>
          </a:p>
        </p:txBody>
      </p:sp>
      <p:sp>
        <p:nvSpPr>
          <p:cNvPr id="9" name="Rounded Rectangle 8">
            <a:extLst>
              <a:ext uri="{FF2B5EF4-FFF2-40B4-BE49-F238E27FC236}">
                <a16:creationId xmlns:a16="http://schemas.microsoft.com/office/drawing/2014/main" id="{E1129984-A767-3E3E-56B5-DACB9E354A99}"/>
              </a:ext>
            </a:extLst>
          </p:cNvPr>
          <p:cNvSpPr/>
          <p:nvPr/>
        </p:nvSpPr>
        <p:spPr>
          <a:xfrm>
            <a:off x="736347" y="1506448"/>
            <a:ext cx="1776846" cy="87283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DE" dirty="0"/>
              <a:t>Data Import</a:t>
            </a:r>
          </a:p>
        </p:txBody>
      </p:sp>
      <p:sp>
        <p:nvSpPr>
          <p:cNvPr id="10" name="Rounded Rectangle 9">
            <a:extLst>
              <a:ext uri="{FF2B5EF4-FFF2-40B4-BE49-F238E27FC236}">
                <a16:creationId xmlns:a16="http://schemas.microsoft.com/office/drawing/2014/main" id="{CCC2103C-7943-CACB-EC61-9A8AA5856044}"/>
              </a:ext>
            </a:extLst>
          </p:cNvPr>
          <p:cNvSpPr/>
          <p:nvPr/>
        </p:nvSpPr>
        <p:spPr>
          <a:xfrm>
            <a:off x="6369859" y="1485432"/>
            <a:ext cx="1776846" cy="87283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DE" dirty="0"/>
              <a:t>Data Integration</a:t>
            </a:r>
          </a:p>
        </p:txBody>
      </p:sp>
      <p:pic>
        <p:nvPicPr>
          <p:cNvPr id="12" name="Picture 11" descr="Table&#10;&#10;Description automatically generated">
            <a:extLst>
              <a:ext uri="{FF2B5EF4-FFF2-40B4-BE49-F238E27FC236}">
                <a16:creationId xmlns:a16="http://schemas.microsoft.com/office/drawing/2014/main" id="{D7C92A84-A335-6509-0EB9-9A9FC52ABA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03" y="3231572"/>
            <a:ext cx="3175102" cy="3108203"/>
          </a:xfrm>
          <a:prstGeom prst="rect">
            <a:avLst/>
          </a:prstGeom>
        </p:spPr>
      </p:pic>
      <p:sp>
        <p:nvSpPr>
          <p:cNvPr id="13" name="TextBox 12">
            <a:extLst>
              <a:ext uri="{FF2B5EF4-FFF2-40B4-BE49-F238E27FC236}">
                <a16:creationId xmlns:a16="http://schemas.microsoft.com/office/drawing/2014/main" id="{6A8677D4-B38E-0CF8-C7CD-88086BF4C8FA}"/>
              </a:ext>
            </a:extLst>
          </p:cNvPr>
          <p:cNvSpPr txBox="1"/>
          <p:nvPr/>
        </p:nvSpPr>
        <p:spPr>
          <a:xfrm>
            <a:off x="580766" y="2550280"/>
            <a:ext cx="2739276" cy="646331"/>
          </a:xfrm>
          <a:prstGeom prst="rect">
            <a:avLst/>
          </a:prstGeom>
          <a:noFill/>
        </p:spPr>
        <p:txBody>
          <a:bodyPr wrap="none" rtlCol="0">
            <a:spAutoFit/>
          </a:bodyPr>
          <a:lstStyle/>
          <a:p>
            <a:r>
              <a:rPr lang="en-GB" dirty="0"/>
              <a:t>221624 rows × 29 columns</a:t>
            </a:r>
            <a:r>
              <a:rPr lang="zh-CN" altLang="en-US" dirty="0"/>
              <a:t> </a:t>
            </a:r>
            <a:endParaRPr lang="en-US" altLang="zh-CN" dirty="0"/>
          </a:p>
          <a:p>
            <a:r>
              <a:rPr lang="en-US" altLang="zh-CN" dirty="0"/>
              <a:t>for one dataset</a:t>
            </a:r>
            <a:endParaRPr lang="en-DE" dirty="0"/>
          </a:p>
        </p:txBody>
      </p:sp>
      <p:pic>
        <p:nvPicPr>
          <p:cNvPr id="15" name="Picture 14" descr="Table&#10;&#10;Description automatically generated">
            <a:extLst>
              <a:ext uri="{FF2B5EF4-FFF2-40B4-BE49-F238E27FC236}">
                <a16:creationId xmlns:a16="http://schemas.microsoft.com/office/drawing/2014/main" id="{E3A2F36F-FDBC-508C-F396-DFA30E2A6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862" y="2991438"/>
            <a:ext cx="3939027" cy="3650563"/>
          </a:xfrm>
          <a:prstGeom prst="rect">
            <a:avLst/>
          </a:prstGeom>
        </p:spPr>
      </p:pic>
      <p:sp>
        <p:nvSpPr>
          <p:cNvPr id="18" name="TextBox 17">
            <a:extLst>
              <a:ext uri="{FF2B5EF4-FFF2-40B4-BE49-F238E27FC236}">
                <a16:creationId xmlns:a16="http://schemas.microsoft.com/office/drawing/2014/main" id="{BAD2CCEE-20EB-C2F9-33D8-FE6DC923332B}"/>
              </a:ext>
            </a:extLst>
          </p:cNvPr>
          <p:cNvSpPr txBox="1"/>
          <p:nvPr/>
        </p:nvSpPr>
        <p:spPr>
          <a:xfrm>
            <a:off x="6090623" y="2550280"/>
            <a:ext cx="2335319" cy="369332"/>
          </a:xfrm>
          <a:prstGeom prst="rect">
            <a:avLst/>
          </a:prstGeom>
          <a:noFill/>
        </p:spPr>
        <p:txBody>
          <a:bodyPr wrap="none" rtlCol="0">
            <a:spAutoFit/>
          </a:bodyPr>
          <a:lstStyle/>
          <a:p>
            <a:r>
              <a:rPr lang="en-GB" dirty="0"/>
              <a:t>1013 rows × 5 columns</a:t>
            </a:r>
            <a:endParaRPr lang="en-DE" dirty="0"/>
          </a:p>
        </p:txBody>
      </p:sp>
    </p:spTree>
    <p:extLst>
      <p:ext uri="{BB962C8B-B14F-4D97-AF65-F5344CB8AC3E}">
        <p14:creationId xmlns:p14="http://schemas.microsoft.com/office/powerpoint/2010/main" val="416331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Agenda </a:t>
            </a:r>
          </a:p>
        </p:txBody>
      </p:sp>
      <p:graphicFrame>
        <p:nvGraphicFramePr>
          <p:cNvPr id="8" name="Inhaltsplatzhalter 11"/>
          <p:cNvGraphicFramePr/>
          <p:nvPr>
            <p:extLst>
              <p:ext uri="{D42A27DB-BD31-4B8C-83A1-F6EECF244321}">
                <p14:modId xmlns:p14="http://schemas.microsoft.com/office/powerpoint/2010/main" val="2193333026"/>
              </p:ext>
            </p:extLst>
          </p:nvPr>
        </p:nvGraphicFramePr>
        <p:xfrm>
          <a:off x="322339" y="1456705"/>
          <a:ext cx="8497812" cy="4564055"/>
        </p:xfrm>
        <a:graphic>
          <a:graphicData uri="http://schemas.openxmlformats.org/drawingml/2006/table">
            <a:tbl>
              <a:tblPr/>
              <a:tblGrid>
                <a:gridCol w="8497812">
                  <a:extLst>
                    <a:ext uri="{9D8B030D-6E8A-4147-A177-3AD203B41FA5}">
                      <a16:colId xmlns:a16="http://schemas.microsoft.com/office/drawing/2014/main" val="20000"/>
                    </a:ext>
                  </a:extLst>
                </a:gridCol>
              </a:tblGrid>
              <a:tr h="432060">
                <a:tc>
                  <a:txBody>
                    <a:bodyPr/>
                    <a:lstStyle/>
                    <a:p>
                      <a:pPr marL="0" marR="0" indent="0" algn="l" defTabSz="913765" rtl="0" eaLnBrk="1" fontAlgn="b" latinLnBrk="0" hangingPunct="1">
                        <a:lnSpc>
                          <a:spcPct val="100000"/>
                        </a:lnSpc>
                        <a:spcBef>
                          <a:spcPts val="0"/>
                        </a:spcBef>
                        <a:spcAft>
                          <a:spcPts val="0"/>
                        </a:spcAft>
                        <a:buClrTx/>
                        <a:buSzTx/>
                        <a:buFontTx/>
                        <a:buNone/>
                        <a:defRPr/>
                      </a:pPr>
                      <a:endParaRPr lang="de-DE" sz="1800" b="1" i="0" u="none" strike="noStrike" dirty="0">
                        <a:solidFill>
                          <a:schemeClr val="tx1"/>
                        </a:solidFill>
                        <a:effectLst/>
                        <a:latin typeface="Calibri"/>
                      </a:endParaRPr>
                    </a:p>
                  </a:txBody>
                  <a:tcPr marL="9525" marR="9525" marT="36000" marB="0" anchor="ctr">
                    <a:lnL>
                      <a:noFill/>
                    </a:lnL>
                    <a:lnR>
                      <a:noFill/>
                    </a:lnR>
                    <a:lnT>
                      <a:noFill/>
                    </a:lnT>
                    <a:lnB w="6350" cap="flat" cmpd="sng" algn="ctr">
                      <a:solidFill>
                        <a:srgbClr val="F59E00"/>
                      </a:solidFill>
                      <a:prstDash val="solid"/>
                      <a:round/>
                      <a:headEnd type="none" w="med" len="med"/>
                      <a:tailEnd type="none" w="med" len="med"/>
                    </a:lnB>
                  </a:tcPr>
                </a:tc>
                <a:extLst>
                  <a:ext uri="{0D108BD9-81ED-4DB2-BD59-A6C34878D82A}">
                    <a16:rowId xmlns:a16="http://schemas.microsoft.com/office/drawing/2014/main" val="10000"/>
                  </a:ext>
                </a:extLst>
              </a:tr>
              <a:tr h="452634">
                <a:tc>
                  <a:txBody>
                    <a:bodyPr/>
                    <a:lstStyle/>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Problem Definition </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Gathering Information</a:t>
                      </a:r>
                    </a:p>
                    <a:p>
                      <a:pPr marL="271780" lvl="2" indent="-186055" eaLnBrk="1" hangingPunct="1">
                        <a:lnSpc>
                          <a:spcPct val="150000"/>
                        </a:lnSpc>
                        <a:spcBef>
                          <a:spcPts val="0"/>
                        </a:spcBef>
                        <a:buSzPct val="95000"/>
                        <a:buFont typeface="Arial" panose="020B0604020202090204" pitchFamily="34" charset="0"/>
                        <a:buChar char="•"/>
                      </a:pPr>
                      <a:r>
                        <a:rPr lang="de-DE" altLang="de-DE" sz="2500" b="1" dirty="0" err="1">
                          <a:solidFill>
                            <a:srgbClr val="002750"/>
                          </a:solidFill>
                          <a:latin typeface="+mn-lt"/>
                          <a:cs typeface="Calibri" pitchFamily="34" charset="0"/>
                        </a:rPr>
                        <a:t>Exploratory</a:t>
                      </a:r>
                      <a:r>
                        <a:rPr lang="de-DE" altLang="de-DE" sz="2500" b="1" dirty="0">
                          <a:solidFill>
                            <a:srgbClr val="002750"/>
                          </a:solidFill>
                          <a:latin typeface="+mn-lt"/>
                          <a:cs typeface="Calibri" pitchFamily="34" charset="0"/>
                        </a:rPr>
                        <a:t> Analysis</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Model Choice </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Fit The Model</a:t>
                      </a:r>
                    </a:p>
                    <a:p>
                      <a:pPr marL="271780" lvl="2" indent="-186055" eaLnBrk="1" hangingPunct="1">
                        <a:lnSpc>
                          <a:spcPct val="150000"/>
                        </a:lnSpc>
                        <a:spcBef>
                          <a:spcPts val="0"/>
                        </a:spcBef>
                        <a:buSzPct val="95000"/>
                        <a:buFont typeface="Arial" panose="020B0604020202090204" pitchFamily="34" charset="0"/>
                        <a:buChar char="•"/>
                      </a:pPr>
                      <a:r>
                        <a:rPr lang="de-DE" altLang="de-DE" sz="2500" b="0" dirty="0">
                          <a:solidFill>
                            <a:srgbClr val="002750"/>
                          </a:solidFill>
                          <a:latin typeface="+mn-lt"/>
                          <a:cs typeface="Calibri" pitchFamily="34" charset="0"/>
                        </a:rPr>
                        <a:t>Model Use and Backtesting</a:t>
                      </a: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p>
                      <a:pPr marL="271780" lvl="2" indent="-186055" eaLnBrk="1" hangingPunct="1">
                        <a:lnSpc>
                          <a:spcPts val="2300"/>
                        </a:lnSpc>
                        <a:spcBef>
                          <a:spcPts val="0"/>
                        </a:spcBef>
                        <a:buSzPct val="95000"/>
                        <a:buFont typeface="Arial" panose="020B0604020202090204" pitchFamily="34" charset="0"/>
                        <a:buChar char="•"/>
                      </a:pPr>
                      <a:endParaRPr lang="de-DE" altLang="de-DE" sz="2500" dirty="0">
                        <a:solidFill>
                          <a:srgbClr val="002750"/>
                        </a:solidFill>
                        <a:latin typeface="+mn-lt"/>
                        <a:cs typeface="Calibri" pitchFamily="34" charset="0"/>
                      </a:endParaRPr>
                    </a:p>
                  </a:txBody>
                  <a:tcPr marL="9525" marR="9525" marT="36000" marB="72000" anchor="ctr">
                    <a:lnL>
                      <a:noFill/>
                    </a:lnL>
                    <a:lnR>
                      <a:noFill/>
                    </a:lnR>
                    <a:lnT w="6350" cap="flat" cmpd="sng" algn="ctr">
                      <a:solidFill>
                        <a:srgbClr val="F59E00"/>
                      </a:solidFill>
                      <a:prstDash val="solid"/>
                      <a:round/>
                      <a:headEnd type="none" w="med" len="med"/>
                      <a:tailEnd type="none" w="med" len="med"/>
                    </a:lnT>
                    <a:lnB w="6350" cap="flat" cmpd="sng" algn="ctr">
                      <a:noFill/>
                      <a:prstDash val="solid"/>
                      <a:round/>
                      <a:headEnd type="none" w="med" len="med"/>
                      <a:tailEnd type="none" w="med" len="med"/>
                    </a:lnB>
                    <a:solidFill>
                      <a:schemeClr val="accent6"/>
                    </a:solidFill>
                  </a:tcPr>
                </a:tc>
                <a:extLst>
                  <a:ext uri="{0D108BD9-81ED-4DB2-BD59-A6C34878D82A}">
                    <a16:rowId xmlns:a16="http://schemas.microsoft.com/office/drawing/2014/main" val="10001"/>
                  </a:ext>
                </a:extLst>
              </a:tr>
            </a:tbl>
          </a:graphicData>
        </a:graphic>
      </p:graphicFrame>
      <p:sp>
        <p:nvSpPr>
          <p:cNvPr id="31" name="Foliennummernplatzhalter 30"/>
          <p:cNvSpPr>
            <a:spLocks noGrp="1"/>
          </p:cNvSpPr>
          <p:nvPr>
            <p:ph type="sldNum" sz="quarter" idx="4"/>
          </p:nvPr>
        </p:nvSpPr>
        <p:spPr/>
        <p:txBody>
          <a:bodyPr/>
          <a:lstStyle/>
          <a:p>
            <a:fld id="{8B81FD52-6552-4A22-ABF0-280D6EB48E63}" type="slidenum">
              <a:rPr lang="de-DE" smtClean="0"/>
              <a:t>7</a:t>
            </a:fld>
            <a:endParaRPr lang="de-DE" dirty="0"/>
          </a:p>
        </p:txBody>
      </p:sp>
    </p:spTree>
    <p:extLst>
      <p:ext uri="{BB962C8B-B14F-4D97-AF65-F5344CB8AC3E}">
        <p14:creationId xmlns:p14="http://schemas.microsoft.com/office/powerpoint/2010/main" val="2721952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Exploratory</a:t>
            </a:r>
            <a:r>
              <a:rPr lang="de-DE" dirty="0"/>
              <a:t> Analysis</a:t>
            </a:r>
          </a:p>
        </p:txBody>
      </p:sp>
      <p:sp>
        <p:nvSpPr>
          <p:cNvPr id="32" name="Foliennummernplatzhalter 31"/>
          <p:cNvSpPr>
            <a:spLocks noGrp="1"/>
          </p:cNvSpPr>
          <p:nvPr>
            <p:ph type="sldNum" sz="quarter" idx="4"/>
          </p:nvPr>
        </p:nvSpPr>
        <p:spPr/>
        <p:txBody>
          <a:bodyPr/>
          <a:lstStyle/>
          <a:p>
            <a:fld id="{8B81FD52-6552-4A22-ABF0-280D6EB48E63}" type="slidenum">
              <a:rPr lang="de-DE" smtClean="0"/>
              <a:t>8</a:t>
            </a:fld>
            <a:endParaRPr lang="de-DE" dirty="0"/>
          </a:p>
        </p:txBody>
      </p:sp>
      <p:sp>
        <p:nvSpPr>
          <p:cNvPr id="13" name="&quot;The buying or selling a security, in breach of a fiduciary duty or other relationship of trust and confidence, on the basis of material, nonpublic information about the security.&quot;"/>
          <p:cNvSpPr txBox="1"/>
          <p:nvPr/>
        </p:nvSpPr>
        <p:spPr>
          <a:xfrm>
            <a:off x="323850" y="3586908"/>
            <a:ext cx="11049000" cy="2324100"/>
          </a:xfrm>
          <a:prstGeom prst="rect">
            <a:avLst/>
          </a:prstGeom>
        </p:spPr>
        <p:txBody>
          <a:bodyPr vert="horz" lIns="0" tIns="0" rIns="0" bIns="0" rtlCol="0">
            <a:noAutofit/>
          </a:bodyPr>
          <a:lstStyle>
            <a:lvl1pPr marL="297180" indent="-222885" algn="l" defTabSz="1126490" rtl="0" eaLnBrk="1" latinLnBrk="0" hangingPunct="1">
              <a:lnSpc>
                <a:spcPts val="2900"/>
              </a:lnSpc>
              <a:spcBef>
                <a:spcPts val="0"/>
              </a:spcBef>
              <a:buFontTx/>
              <a:buNone/>
              <a:defRPr sz="3900" kern="1200" spc="-78">
                <a:solidFill>
                  <a:schemeClr val="tx1"/>
                </a:solidFill>
                <a:latin typeface="+mn-lt"/>
                <a:ea typeface="+mn-ea"/>
                <a:cs typeface="+mn-cs"/>
              </a:defRPr>
            </a:lvl1pPr>
            <a:lvl2pPr marL="0" indent="0" algn="l" defTabSz="913765" rtl="0" eaLnBrk="1" latinLnBrk="0" hangingPunct="1">
              <a:lnSpc>
                <a:spcPts val="2900"/>
              </a:lnSpc>
              <a:spcBef>
                <a:spcPts val="0"/>
              </a:spcBef>
              <a:buFont typeface="Arial" panose="020B0604020202090204" pitchFamily="34" charset="0"/>
              <a:buNone/>
              <a:defRPr sz="1650" b="1" kern="1200">
                <a:solidFill>
                  <a:schemeClr val="tx1"/>
                </a:solidFill>
                <a:latin typeface="+mn-lt"/>
                <a:ea typeface="+mn-ea"/>
                <a:cs typeface="+mn-cs"/>
              </a:defRPr>
            </a:lvl2pPr>
            <a:lvl3pPr marL="0" indent="0" algn="l" defTabSz="913765" rtl="0" eaLnBrk="1" latinLnBrk="0" hangingPunct="1">
              <a:lnSpc>
                <a:spcPts val="2900"/>
              </a:lnSpc>
              <a:spcBef>
                <a:spcPts val="0"/>
              </a:spcBef>
              <a:buFont typeface="Arial" panose="020B0604020202090204" pitchFamily="34" charset="0"/>
              <a:buNone/>
              <a:defRPr sz="1650" kern="1200">
                <a:solidFill>
                  <a:schemeClr val="tx1"/>
                </a:solidFill>
                <a:latin typeface="+mn-lt"/>
                <a:ea typeface="+mn-ea"/>
                <a:cs typeface="+mn-cs"/>
              </a:defRPr>
            </a:lvl3pPr>
            <a:lvl4pPr marL="144145" indent="0" algn="l" defTabSz="913765" rtl="0" eaLnBrk="1" latinLnBrk="0" hangingPunct="1">
              <a:lnSpc>
                <a:spcPts val="2900"/>
              </a:lnSpc>
              <a:spcBef>
                <a:spcPts val="0"/>
              </a:spcBef>
              <a:buFont typeface="+mj-lt"/>
              <a:buNone/>
              <a:defRPr sz="1650" kern="1200">
                <a:solidFill>
                  <a:schemeClr val="tx1"/>
                </a:solidFill>
                <a:latin typeface="+mn-lt"/>
                <a:ea typeface="+mn-ea"/>
                <a:cs typeface="+mn-cs"/>
              </a:defRPr>
            </a:lvl4pPr>
            <a:lvl5pPr marL="467995" indent="0" algn="l" defTabSz="913765" rtl="0" eaLnBrk="1" latinLnBrk="0" hangingPunct="1">
              <a:lnSpc>
                <a:spcPts val="2900"/>
              </a:lnSpc>
              <a:spcBef>
                <a:spcPts val="0"/>
              </a:spcBef>
              <a:buFontTx/>
              <a:buNone/>
              <a:defRPr sz="165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endParaRPr lang="en-US" sz="1600" dirty="0"/>
          </a:p>
        </p:txBody>
      </p:sp>
      <p:sp>
        <p:nvSpPr>
          <p:cNvPr id="15" name="幻灯片编号"/>
          <p:cNvSpPr txBox="1"/>
          <p:nvPr/>
        </p:nvSpPr>
        <p:spPr>
          <a:xfrm>
            <a:off x="6395965" y="9220199"/>
            <a:ext cx="206097" cy="287479"/>
          </a:xfrm>
          <a:prstGeom prst="rect">
            <a:avLst/>
          </a:prstGeom>
        </p:spPr>
        <p:txBody>
          <a:bodyPr vert="horz" lIns="0" tIns="0" rIns="0" bIns="0" rtlCol="0" anchor="t" anchorCtr="0"/>
          <a:lstStyle>
            <a:defPPr>
              <a:defRPr lang="de-DE"/>
            </a:defPPr>
            <a:lvl1pPr marL="0" algn="r" defTabSz="913765" rtl="0" eaLnBrk="1" latinLnBrk="0" hangingPunct="1">
              <a:defRPr sz="9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fld id="{86CB4B4D-7CA3-9044-876B-883B54F8677D}" type="slidenum">
              <a:rPr lang="en-US" smtClean="0"/>
              <a:t>8</a:t>
            </a:fld>
            <a:endParaRPr lang="en-US"/>
          </a:p>
        </p:txBody>
      </p:sp>
      <p:pic>
        <p:nvPicPr>
          <p:cNvPr id="3" name="Picture 2" descr="Table&#10;&#10;Description automatically generated">
            <a:extLst>
              <a:ext uri="{FF2B5EF4-FFF2-40B4-BE49-F238E27FC236}">
                <a16:creationId xmlns:a16="http://schemas.microsoft.com/office/drawing/2014/main" id="{9370B4FE-C11D-C45E-ABE8-7C57A4A4A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91" y="1835150"/>
            <a:ext cx="4125513" cy="2601768"/>
          </a:xfrm>
          <a:prstGeom prst="rect">
            <a:avLst/>
          </a:prstGeom>
        </p:spPr>
      </p:pic>
      <p:sp>
        <p:nvSpPr>
          <p:cNvPr id="6" name="Content Placeholder 5">
            <a:extLst>
              <a:ext uri="{FF2B5EF4-FFF2-40B4-BE49-F238E27FC236}">
                <a16:creationId xmlns:a16="http://schemas.microsoft.com/office/drawing/2014/main" id="{AB9751FA-6588-5CA4-A03C-80E1AA0EAEC5}"/>
              </a:ext>
            </a:extLst>
          </p:cNvPr>
          <p:cNvSpPr>
            <a:spLocks noGrp="1"/>
          </p:cNvSpPr>
          <p:nvPr>
            <p:ph idx="1"/>
          </p:nvPr>
        </p:nvSpPr>
        <p:spPr/>
        <p:txBody>
          <a:bodyPr/>
          <a:lstStyle/>
          <a:p>
            <a:r>
              <a:rPr lang="en-DE" dirty="0"/>
              <a:t> </a:t>
            </a:r>
          </a:p>
        </p:txBody>
      </p:sp>
      <p:pic>
        <p:nvPicPr>
          <p:cNvPr id="8" name="Picture 7" descr="Table&#10;&#10;Description automatically generated">
            <a:extLst>
              <a:ext uri="{FF2B5EF4-FFF2-40B4-BE49-F238E27FC236}">
                <a16:creationId xmlns:a16="http://schemas.microsoft.com/office/drawing/2014/main" id="{D7ABF6FC-BE80-0927-F3DD-870546B66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445" y="1993090"/>
            <a:ext cx="3967627" cy="24438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Exploratory</a:t>
            </a:r>
            <a:r>
              <a:rPr lang="de-DE" dirty="0"/>
              <a:t> Analysis</a:t>
            </a:r>
          </a:p>
        </p:txBody>
      </p:sp>
      <p:sp>
        <p:nvSpPr>
          <p:cNvPr id="32" name="Foliennummernplatzhalter 31"/>
          <p:cNvSpPr>
            <a:spLocks noGrp="1"/>
          </p:cNvSpPr>
          <p:nvPr>
            <p:ph type="sldNum" sz="quarter" idx="4"/>
          </p:nvPr>
        </p:nvSpPr>
        <p:spPr/>
        <p:txBody>
          <a:bodyPr/>
          <a:lstStyle/>
          <a:p>
            <a:fld id="{8B81FD52-6552-4A22-ABF0-280D6EB48E63}" type="slidenum">
              <a:rPr lang="de-DE" smtClean="0"/>
              <a:t>9</a:t>
            </a:fld>
            <a:endParaRPr lang="de-DE" dirty="0"/>
          </a:p>
        </p:txBody>
      </p:sp>
      <p:sp>
        <p:nvSpPr>
          <p:cNvPr id="13" name="&quot;The buying or selling a security, in breach of a fiduciary duty or other relationship of trust and confidence, on the basis of material, nonpublic information about the security.&quot;"/>
          <p:cNvSpPr txBox="1"/>
          <p:nvPr/>
        </p:nvSpPr>
        <p:spPr>
          <a:xfrm>
            <a:off x="323850" y="3586908"/>
            <a:ext cx="11049000" cy="2324100"/>
          </a:xfrm>
          <a:prstGeom prst="rect">
            <a:avLst/>
          </a:prstGeom>
        </p:spPr>
        <p:txBody>
          <a:bodyPr vert="horz" lIns="0" tIns="0" rIns="0" bIns="0" rtlCol="0">
            <a:noAutofit/>
          </a:bodyPr>
          <a:lstStyle>
            <a:lvl1pPr marL="297180" indent="-222885" algn="l" defTabSz="1126490" rtl="0" eaLnBrk="1" latinLnBrk="0" hangingPunct="1">
              <a:lnSpc>
                <a:spcPts val="2900"/>
              </a:lnSpc>
              <a:spcBef>
                <a:spcPts val="0"/>
              </a:spcBef>
              <a:buFontTx/>
              <a:buNone/>
              <a:defRPr sz="3900" kern="1200" spc="-78">
                <a:solidFill>
                  <a:schemeClr val="tx1"/>
                </a:solidFill>
                <a:latin typeface="+mn-lt"/>
                <a:ea typeface="+mn-ea"/>
                <a:cs typeface="+mn-cs"/>
              </a:defRPr>
            </a:lvl1pPr>
            <a:lvl2pPr marL="0" indent="0" algn="l" defTabSz="913765" rtl="0" eaLnBrk="1" latinLnBrk="0" hangingPunct="1">
              <a:lnSpc>
                <a:spcPts val="2900"/>
              </a:lnSpc>
              <a:spcBef>
                <a:spcPts val="0"/>
              </a:spcBef>
              <a:buFont typeface="Arial" panose="020B0604020202090204" pitchFamily="34" charset="0"/>
              <a:buNone/>
              <a:defRPr sz="1650" b="1" kern="1200">
                <a:solidFill>
                  <a:schemeClr val="tx1"/>
                </a:solidFill>
                <a:latin typeface="+mn-lt"/>
                <a:ea typeface="+mn-ea"/>
                <a:cs typeface="+mn-cs"/>
              </a:defRPr>
            </a:lvl2pPr>
            <a:lvl3pPr marL="0" indent="0" algn="l" defTabSz="913765" rtl="0" eaLnBrk="1" latinLnBrk="0" hangingPunct="1">
              <a:lnSpc>
                <a:spcPts val="2900"/>
              </a:lnSpc>
              <a:spcBef>
                <a:spcPts val="0"/>
              </a:spcBef>
              <a:buFont typeface="Arial" panose="020B0604020202090204" pitchFamily="34" charset="0"/>
              <a:buNone/>
              <a:defRPr sz="1650" kern="1200">
                <a:solidFill>
                  <a:schemeClr val="tx1"/>
                </a:solidFill>
                <a:latin typeface="+mn-lt"/>
                <a:ea typeface="+mn-ea"/>
                <a:cs typeface="+mn-cs"/>
              </a:defRPr>
            </a:lvl3pPr>
            <a:lvl4pPr marL="144145" indent="0" algn="l" defTabSz="913765" rtl="0" eaLnBrk="1" latinLnBrk="0" hangingPunct="1">
              <a:lnSpc>
                <a:spcPts val="2900"/>
              </a:lnSpc>
              <a:spcBef>
                <a:spcPts val="0"/>
              </a:spcBef>
              <a:buFont typeface="+mj-lt"/>
              <a:buNone/>
              <a:defRPr sz="1650" kern="1200">
                <a:solidFill>
                  <a:schemeClr val="tx1"/>
                </a:solidFill>
                <a:latin typeface="+mn-lt"/>
                <a:ea typeface="+mn-ea"/>
                <a:cs typeface="+mn-cs"/>
              </a:defRPr>
            </a:lvl4pPr>
            <a:lvl5pPr marL="467995" indent="0" algn="l" defTabSz="913765" rtl="0" eaLnBrk="1" latinLnBrk="0" hangingPunct="1">
              <a:lnSpc>
                <a:spcPts val="2900"/>
              </a:lnSpc>
              <a:spcBef>
                <a:spcPts val="0"/>
              </a:spcBef>
              <a:buFontTx/>
              <a:buNone/>
              <a:defRPr sz="165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endParaRPr lang="en-US" sz="1600" dirty="0"/>
          </a:p>
        </p:txBody>
      </p:sp>
      <p:sp>
        <p:nvSpPr>
          <p:cNvPr id="15" name="幻灯片编号"/>
          <p:cNvSpPr txBox="1"/>
          <p:nvPr/>
        </p:nvSpPr>
        <p:spPr>
          <a:xfrm>
            <a:off x="6395965" y="9220199"/>
            <a:ext cx="206097" cy="287479"/>
          </a:xfrm>
          <a:prstGeom prst="rect">
            <a:avLst/>
          </a:prstGeom>
        </p:spPr>
        <p:txBody>
          <a:bodyPr vert="horz" lIns="0" tIns="0" rIns="0" bIns="0" rtlCol="0" anchor="t" anchorCtr="0"/>
          <a:lstStyle>
            <a:defPPr>
              <a:defRPr lang="de-DE"/>
            </a:defPPr>
            <a:lvl1pPr marL="0" algn="r" defTabSz="913765" rtl="0" eaLnBrk="1" latinLnBrk="0" hangingPunct="1">
              <a:defRPr sz="9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fld id="{86CB4B4D-7CA3-9044-876B-883B54F8677D}" type="slidenum">
              <a:rPr lang="en-US" smtClean="0"/>
              <a:t>9</a:t>
            </a:fld>
            <a:endParaRPr lang="en-US"/>
          </a:p>
        </p:txBody>
      </p:sp>
      <p:sp>
        <p:nvSpPr>
          <p:cNvPr id="6" name="Content Placeholder 5">
            <a:extLst>
              <a:ext uri="{FF2B5EF4-FFF2-40B4-BE49-F238E27FC236}">
                <a16:creationId xmlns:a16="http://schemas.microsoft.com/office/drawing/2014/main" id="{AB9751FA-6588-5CA4-A03C-80E1AA0EAEC5}"/>
              </a:ext>
            </a:extLst>
          </p:cNvPr>
          <p:cNvSpPr>
            <a:spLocks noGrp="1"/>
          </p:cNvSpPr>
          <p:nvPr>
            <p:ph idx="1"/>
          </p:nvPr>
        </p:nvSpPr>
        <p:spPr/>
        <p:txBody>
          <a:bodyPr/>
          <a:lstStyle/>
          <a:p>
            <a:r>
              <a:rPr lang="en-DE" dirty="0"/>
              <a:t> </a:t>
            </a:r>
          </a:p>
        </p:txBody>
      </p:sp>
      <p:pic>
        <p:nvPicPr>
          <p:cNvPr id="5" name="Picture 4" descr="Chart, bar chart&#10;&#10;Description automatically generated">
            <a:extLst>
              <a:ext uri="{FF2B5EF4-FFF2-40B4-BE49-F238E27FC236}">
                <a16:creationId xmlns:a16="http://schemas.microsoft.com/office/drawing/2014/main" id="{7D58BD37-58E5-4D45-B615-4AFC3DA60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60" y="2281817"/>
            <a:ext cx="7896080" cy="3163662"/>
          </a:xfrm>
          <a:prstGeom prst="rect">
            <a:avLst/>
          </a:prstGeom>
        </p:spPr>
      </p:pic>
    </p:spTree>
    <p:extLst>
      <p:ext uri="{BB962C8B-B14F-4D97-AF65-F5344CB8AC3E}">
        <p14:creationId xmlns:p14="http://schemas.microsoft.com/office/powerpoint/2010/main" val="6437955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e1f232e1-6f01-412e-aaaf-c1a91a6d76d1}"/>
</p:tagLst>
</file>

<file path=ppt/theme/theme1.xml><?xml version="1.0" encoding="utf-8"?>
<a:theme xmlns:a="http://schemas.openxmlformats.org/drawingml/2006/main" name="Larissa">
  <a:themeElements>
    <a:clrScheme name="ISM-Farben">
      <a:dk1>
        <a:srgbClr val="002750"/>
      </a:dk1>
      <a:lt1>
        <a:srgbClr val="FFFFFF"/>
      </a:lt1>
      <a:dk2>
        <a:srgbClr val="C2DFFF"/>
      </a:dk2>
      <a:lt2>
        <a:srgbClr val="0953A1"/>
      </a:lt2>
      <a:accent1>
        <a:srgbClr val="EDF6FF"/>
      </a:accent1>
      <a:accent2>
        <a:srgbClr val="F59E00"/>
      </a:accent2>
      <a:accent3>
        <a:srgbClr val="F9BD4D"/>
      </a:accent3>
      <a:accent4>
        <a:srgbClr val="FFE7BA"/>
      </a:accent4>
      <a:accent5>
        <a:srgbClr val="9697A6"/>
      </a:accent5>
      <a:accent6>
        <a:srgbClr val="ECEDEF"/>
      </a:accent6>
      <a:hlink>
        <a:srgbClr val="B3B3BF"/>
      </a:hlink>
      <a:folHlink>
        <a:srgbClr val="DDDEE3"/>
      </a:folHlink>
    </a:clrScheme>
    <a:fontScheme name="ISM">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846</Words>
  <Application>Microsoft Office PowerPoint</Application>
  <PresentationFormat>On-screen Show (4:3)</PresentationFormat>
  <Paragraphs>177</Paragraphs>
  <Slides>23</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Larissa</vt:lpstr>
      <vt:lpstr>AIR QUALITY FORECASTING - Birmingham USA</vt:lpstr>
      <vt:lpstr>Agenda </vt:lpstr>
      <vt:lpstr>Problem Definition</vt:lpstr>
      <vt:lpstr>Agenda </vt:lpstr>
      <vt:lpstr>Gathering Information</vt:lpstr>
      <vt:lpstr>Data Processing methodology</vt:lpstr>
      <vt:lpstr>Agenda </vt:lpstr>
      <vt:lpstr>Exploratory Analysis</vt:lpstr>
      <vt:lpstr>Exploratory Analysis</vt:lpstr>
      <vt:lpstr>Exploratory Analysis</vt:lpstr>
      <vt:lpstr>Exploratory Analysis</vt:lpstr>
      <vt:lpstr>Agenda </vt:lpstr>
      <vt:lpstr>Model Choice</vt:lpstr>
      <vt:lpstr>Model Choice</vt:lpstr>
      <vt:lpstr>Agenda </vt:lpstr>
      <vt:lpstr>Fit Model </vt:lpstr>
      <vt:lpstr>Fit Model </vt:lpstr>
      <vt:lpstr>Fit Model </vt:lpstr>
      <vt:lpstr>Agenda </vt:lpstr>
      <vt:lpstr>Model use and Backtesting</vt:lpstr>
      <vt:lpstr>Reflection</vt:lpstr>
      <vt:lpstr>Reference list </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"Sendfeld, Eva"</dc:creator>
  <cp:lastModifiedBy>ying hang</cp:lastModifiedBy>
  <cp:revision>241</cp:revision>
  <cp:lastPrinted>2021-10-20T20:48:17Z</cp:lastPrinted>
  <dcterms:created xsi:type="dcterms:W3CDTF">2021-10-20T15:49:53Z</dcterms:created>
  <dcterms:modified xsi:type="dcterms:W3CDTF">2022-06-16T09:44:14Z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2052-3.3.0.5120</vt:lpwstr>
  </property>
</Properties>
</file>